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ink/ink1.xml" ContentType="application/inkml+xml"/>
  <Override PartName="/ppt/ink/ink2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25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3" r:id="rId8"/>
    <p:sldId id="262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009"/>
    <p:restoredTop sz="94719"/>
  </p:normalViewPr>
  <p:slideViewPr>
    <p:cSldViewPr snapToGrid="0" snapToObjects="1">
      <p:cViewPr varScale="1">
        <p:scale>
          <a:sx n="148" d="100"/>
          <a:sy n="148" d="100"/>
        </p:scale>
        <p:origin x="1016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0-09-21T21:29:10.219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1 0 32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05-02T22:29:09.079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1 0 32</inkml:trace>
</inkml:ink>
</file>

<file path=ppt/media/image1.png>
</file>

<file path=ppt/media/image2.png>
</file>

<file path=ppt/media/image3.jpeg>
</file>

<file path=ppt/media/image4.jpg>
</file>

<file path=ppt/media/image5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EE56D6-F195-48D7-978E-7EE16D43046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56946" y="1104900"/>
            <a:ext cx="8376514" cy="3120504"/>
          </a:xfrm>
        </p:spPr>
        <p:txBody>
          <a:bodyPr anchor="b">
            <a:normAutofit/>
          </a:bodyPr>
          <a:lstStyle>
            <a:lvl1pPr algn="ctr">
              <a:lnSpc>
                <a:spcPct val="110000"/>
              </a:lnSpc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0A72F42-5C88-4F7D-803B-C371B570D78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908039" y="4442385"/>
            <a:ext cx="6074328" cy="984023"/>
          </a:xfrm>
        </p:spPr>
        <p:txBody>
          <a:bodyPr>
            <a:normAutofit/>
          </a:bodyPr>
          <a:lstStyle>
            <a:lvl1pPr marL="0" indent="0" algn="ctr">
              <a:lnSpc>
                <a:spcPct val="100000"/>
              </a:lnSpc>
              <a:buNone/>
              <a:defRPr sz="2000" i="0" spc="16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A0384F3-2D6A-49F6-8F79-F3955E9048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F9259A-1FE3-4FF9-8A07-BDD8177164ED}" type="datetime4">
              <a:rPr lang="en-US" smtClean="0"/>
              <a:t>May 2, 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5363F32-CD31-4801-BAE4-09EEB12629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FD5D34C-49ED-4ADB-8693-73B790764F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4AEF59-F28E-467C-9EA3-92D1CFAD47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78488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F0171A2-02C1-4543-8B6B-FCF7E69712D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050879" y="1825625"/>
            <a:ext cx="9810604" cy="4516696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F95027C-A386-44E4-AFE1-33AFFDA3AD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CC3C8F-D4A7-4EAD-92AD-82C91CB8BB85}" type="datetime4">
              <a:rPr lang="en-US" smtClean="0"/>
              <a:t>May 2, 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B1BF710-0558-4457-825D-48713CAED3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A7F93D-5DC3-4C36-AEB0-79CDB15C31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4AEF59-F28E-467C-9EA3-92D1CFAD475A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87CFC0C8-11FE-4003-B2D6-B7B8E27905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8145331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CEB41C5-3638-439D-BA61-4DAA142226E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1" y="464025"/>
            <a:ext cx="2161540" cy="5800298"/>
          </a:xfrm>
        </p:spPr>
        <p:txBody>
          <a:bodyPr vert="eaVert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99B91A0-A376-483C-926E-189F376E552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464023"/>
            <a:ext cx="7886700" cy="580029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A14134E-B7D5-4664-BB2E-6A98ED630A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011D41-E33C-4BC7-8272-37E8417FD097}" type="datetime4">
              <a:rPr lang="en-US" smtClean="0"/>
              <a:t>May 2, 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2A54E2A-B1CE-4F2E-9D9A-D47E514D59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E7C304-46A8-4179-87A2-B8CC10BAAF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4AEF59-F28E-467C-9EA3-92D1CFAD47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14165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A7B333-9E16-4502-96B5-3F586B7E00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ED0795-5EC7-4FF8-9FC7-22AFA3C552F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6A2DA5B-9862-4A23-8FEC-5C1ABC2EEF1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 rot="5400000">
            <a:off x="10506456" y="5074920"/>
            <a:ext cx="2647667" cy="365125"/>
          </a:xfrm>
        </p:spPr>
        <p:txBody>
          <a:bodyPr/>
          <a:lstStyle/>
          <a:p>
            <a:fld id="{5D340FED-6E95-4177-A7EF-CD303B9E611D}" type="datetime4">
              <a:rPr lang="en-US" smtClean="0"/>
              <a:t>May 2, 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63D9A4B-0DA7-46BB-9DCE-3F26075C44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 rot="5400000">
            <a:off x="10451592" y="1408176"/>
            <a:ext cx="2770499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6A7C47-81AC-431C-A7C3-2BC71AD144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58016" y="3136392"/>
            <a:ext cx="545911" cy="580029"/>
          </a:xfrm>
        </p:spPr>
        <p:txBody>
          <a:bodyPr/>
          <a:lstStyle/>
          <a:p>
            <a:fld id="{9D4AEF59-F28E-467C-9EA3-92D1CFAD47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99935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BD2E47-4DC7-46C4-9407-FA4CF7E0AA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52513" y="1709738"/>
            <a:ext cx="9087774" cy="3438524"/>
          </a:xfrm>
        </p:spPr>
        <p:txBody>
          <a:bodyPr anchor="b"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BF7B502-122E-4177-A408-FC436A25421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52513" y="5148262"/>
            <a:ext cx="8844522" cy="1138238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8229696-2AEF-4765-B33E-7DA328E464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7962CB-39AD-45A9-800F-54DAB53D6021}" type="datetime4">
              <a:rPr lang="en-US" smtClean="0"/>
              <a:t>May 2, 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29B2E4-2F1C-4FEE-AAB2-4FCC3EEFD1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427D4B8-E107-480A-AA17-261CA49BBB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4AEF59-F28E-467C-9EA3-92D1CFAD47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32718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B8BAE8-3305-4F08-BECB-56AD7FD4E4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7021AC-6D8D-4D24-8B01-8AE8F41BE4B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50878" y="1825624"/>
            <a:ext cx="4473622" cy="4460875"/>
          </a:xfrm>
        </p:spPr>
        <p:txBody>
          <a:bodyPr/>
          <a:lstStyle>
            <a:lvl2pPr marL="274320" indent="0">
              <a:buFontTx/>
              <a:buNone/>
              <a:defRPr/>
            </a:lvl2pPr>
            <a:lvl3pPr marL="502920">
              <a:defRPr/>
            </a:lvl3pPr>
            <a:lvl4pPr marL="548640" indent="0">
              <a:buFontTx/>
              <a:buNone/>
              <a:defRPr/>
            </a:lvl4pPr>
            <a:lvl5pPr marL="731520"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8E7F49C-3DB3-40B7-89B3-E3BC32FC110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844540" y="1825624"/>
            <a:ext cx="5016943" cy="44608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1E33D58-BDF5-4F1F-806B-0491CB3624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EDF93D-55AB-4606-B9D7-742F1FC51983}" type="datetime4">
              <a:rPr lang="en-US" smtClean="0"/>
              <a:t>May 2, 2021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48BCBFD-1FE1-441A-B3AF-C3E7E7B8D1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70CE272-E6FB-455B-BACB-2471D66D95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4AEF59-F28E-467C-9EA3-92D1CFAD475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2711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E73A4FB-9EF5-4D6C-A275-2DE1077A29E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71563" y="1835219"/>
            <a:ext cx="4452938" cy="823912"/>
          </a:xfrm>
        </p:spPr>
        <p:txBody>
          <a:bodyPr anchor="b">
            <a:normAutofit/>
          </a:bodyPr>
          <a:lstStyle>
            <a:lvl1pPr marL="0" indent="0">
              <a:buNone/>
              <a:defRPr sz="2000" b="1" i="0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DC9972A-4D34-4A9F-84EB-8D64A703B56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071562" y="2717801"/>
            <a:ext cx="4452938" cy="3559452"/>
          </a:xfrm>
        </p:spPr>
        <p:txBody>
          <a:bodyPr/>
          <a:lstStyle>
            <a:lvl2pPr marL="274320" indent="0">
              <a:buFontTx/>
              <a:buNone/>
              <a:defRPr/>
            </a:lvl2pPr>
            <a:lvl3pPr marL="548640">
              <a:defRPr/>
            </a:lvl3pPr>
            <a:lvl4pPr marL="594360" indent="0">
              <a:buFontTx/>
              <a:buNone/>
              <a:defRPr/>
            </a:lvl4pPr>
            <a:lvl5pPr marL="822960"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DBBDDE3-C8D7-4600-8259-24E1F8118A4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5844540" y="1835219"/>
            <a:ext cx="5016943" cy="823912"/>
          </a:xfrm>
        </p:spPr>
        <p:txBody>
          <a:bodyPr anchor="b">
            <a:normAutofit/>
          </a:bodyPr>
          <a:lstStyle>
            <a:lvl1pPr marL="0" indent="0">
              <a:buNone/>
              <a:defRPr sz="2000" b="1" i="0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4649FFF-44C7-4256-AFE1-C5457C7AB50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5844540" y="2717800"/>
            <a:ext cx="5016943" cy="3559453"/>
          </a:xfrm>
        </p:spPr>
        <p:txBody>
          <a:bodyPr/>
          <a:lstStyle>
            <a:lvl2pPr marL="457200" indent="0">
              <a:buNone/>
              <a:defRPr/>
            </a:lvl2pPr>
            <a:lvl3pPr marL="548640">
              <a:defRPr/>
            </a:lvl3pPr>
            <a:lvl4pPr marL="594360" indent="0">
              <a:buFontTx/>
              <a:buNone/>
              <a:defRPr/>
            </a:lvl4pPr>
            <a:lvl5pPr marL="822960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BEC6ACF-080E-4B7C-B0C0-77E90C16E9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F2841D-FB5C-47AB-B2FF-32E855C1EA71}" type="datetime4">
              <a:rPr lang="en-US" smtClean="0"/>
              <a:t>May 2, 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9A68C0B-BC90-4ADA-B6E6-2B30BFF9E7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3BCE559-C82B-4E27-965B-4AC3C66FC8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4AEF59-F28E-467C-9EA3-92D1CFAD475A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Title 11">
            <a:extLst>
              <a:ext uri="{FF2B5EF4-FFF2-40B4-BE49-F238E27FC236}">
                <a16:creationId xmlns:a16="http://schemas.microsoft.com/office/drawing/2014/main" id="{3752B99E-38EC-4745-889B-124D347596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2728733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3DE7304-D393-47F0-ACCC-1F72EFCCE7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8537E9-D174-424D-BEE8-AFC4CA5F9F97}" type="datetime4">
              <a:rPr lang="en-US" smtClean="0"/>
              <a:t>May 2, 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68451FF-032D-4787-BA4B-5EB415494A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9B7511D-7256-4A08-BF62-3B3F821A6F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4AEF59-F28E-467C-9EA3-92D1CFAD475A}" type="slidenum">
              <a:rPr lang="en-US" smtClean="0"/>
              <a:t>‹#›</a:t>
            </a:fld>
            <a:endParaRPr lang="en-US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03FCDA27-1C47-4EA1-A160-EC91FD88BC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8945066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6DE8ADA-7BF8-433A-8770-61C690F37D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7A44C0-F7AC-49C2-8289-1E7A86D9FB50}" type="datetime4">
              <a:rPr lang="en-US" smtClean="0"/>
              <a:t>May 2, 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6357B86-EC22-49C6-BBC6-639D57D1AF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D63764B-CF91-4C81-B4C3-5B5E5A9736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4AEF59-F28E-467C-9EA3-92D1CFAD47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42419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8E4801-B0C7-4458-B413-24D6E68FAA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3633" y="457200"/>
            <a:ext cx="4170355" cy="1917509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FA0C76-733A-488A-89FB-7D04FD64BD6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81637" y="457200"/>
            <a:ext cx="5562601" cy="5943600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D45B9DE-016A-4B31-BB52-99C76E28B4B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63633" y="2374708"/>
            <a:ext cx="4170355" cy="4026091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2ED6CC3-66DD-4D9A-A9C7-F588BA88C9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BB84BC-6E78-40D1-8831-40AB1F596614}" type="datetime4">
              <a:rPr lang="en-US" smtClean="0"/>
              <a:t>May 2, 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1359FC8-04EF-4F7D-8E43-4EE0E95DA9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E71C964-4227-4DEE-87A1-026162DDF6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4AEF59-F28E-467C-9EA3-92D1CFAD47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576707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F0EB4E-D4BB-4C86-A820-63474E5A40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2038" y="457199"/>
            <a:ext cx="3913241" cy="1928813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4FA99A1-8FAF-415D-A399-1B2C2A0F230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257752" y="457200"/>
            <a:ext cx="6110288" cy="59436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4A15BEE-9915-4637-85A2-2AF2872C72B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62038" y="2386013"/>
            <a:ext cx="3913241" cy="4014787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A73427C-3B67-4ED4-925D-04B9C09AA5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FA080F-3961-4D42-BEDE-84A1FED032F1}" type="datetime4">
              <a:rPr lang="en-US" smtClean="0"/>
              <a:t>May 2, 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EB5DAFD-22DE-4E9E-9C72-B16C1F273D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0E8EE99-49CC-4A30-8ADA-39EFD8DAAD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4AEF59-F28E-467C-9EA3-92D1CFAD47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90575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2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customXml" Target="../ink/ink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A person in a dark room&#10;&#10;Description automatically generated">
            <a:extLst>
              <a:ext uri="{FF2B5EF4-FFF2-40B4-BE49-F238E27FC236}">
                <a16:creationId xmlns:a16="http://schemas.microsoft.com/office/drawing/2014/main" id="{DEB2E8C4-C3E7-4048-A43D-9859510CFA98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05744" y="0"/>
            <a:ext cx="1286256" cy="6858000"/>
          </a:xfrm>
          <a:prstGeom prst="rect">
            <a:avLst/>
          </a:prstGeom>
        </p:spPr>
      </p:pic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AFBD2E1-C16B-4996-869C-DD03823A80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50879" y="609601"/>
            <a:ext cx="9810604" cy="121602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844DB6A-ED8E-4755-BC7A-B7AA6524423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50879" y="1825624"/>
            <a:ext cx="9810604" cy="442875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FF5CE27-B558-4B88-ACE3-B7042312773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5400000">
            <a:off x="10509243" y="5071825"/>
            <a:ext cx="26476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 spc="300" baseline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</a:defRPr>
            </a:lvl1pPr>
          </a:lstStyle>
          <a:p>
            <a:fld id="{A33960BD-7AC1-4217-9611-AAA56D3EE38F}" type="datetime4">
              <a:rPr lang="en-US" smtClean="0"/>
              <a:pPr/>
              <a:t>May 2, 2021</a:t>
            </a:fld>
            <a:endParaRPr lang="en-US" dirty="0">
              <a:latin typeface="+mn-lt"/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ACE5D61-F203-4F00-9CF1-AB0AE493700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10447827" y="1407402"/>
            <a:ext cx="27704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cap="all" spc="300" baseline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</a:defRPr>
            </a:lvl1pPr>
          </a:lstStyle>
          <a:p>
            <a:endParaRPr lang="en-US" dirty="0">
              <a:latin typeface="+mn-lt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9FF38BD-5F38-4F6E-B5DD-EB1AF06002E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60121" y="3138985"/>
            <a:ext cx="545911" cy="58002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</a:defRPr>
            </a:lvl1pPr>
          </a:lstStyle>
          <a:p>
            <a:fld id="{9D4AEF59-F28E-467C-9EA3-92D1CFAD475A}" type="slidenum">
              <a:rPr lang="en-US" smtClean="0"/>
              <a:pPr/>
              <a:t>‹#›</a:t>
            </a:fld>
            <a:endParaRPr lang="en-US">
              <a:latin typeface="+mn-lt"/>
            </a:endParaRPr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14">
            <p14:nvContentPartPr>
              <p14:cNvPr id="18" name="Ink 17">
                <a:extLst>
                  <a:ext uri="{FF2B5EF4-FFF2-40B4-BE49-F238E27FC236}">
                    <a16:creationId xmlns:a16="http://schemas.microsoft.com/office/drawing/2014/main" id="{24D29CCB-7956-4E3E-8880-304085F04BF4}"/>
                  </a:ext>
                </a:extLst>
              </p14:cNvPr>
              <p14:cNvContentPartPr/>
              <p14:nvPr/>
            </p14:nvContentPartPr>
            <p14:xfrm>
              <a:off x="12490710" y="6342652"/>
              <a:ext cx="360" cy="360"/>
            </p14:xfrm>
          </p:contentPart>
        </mc:Choice>
        <mc:Fallback>
          <p:pic>
            <p:nvPicPr>
              <p:cNvPr id="18" name="Ink 17">
                <a:extLst>
                  <a:ext uri="{FF2B5EF4-FFF2-40B4-BE49-F238E27FC236}">
                    <a16:creationId xmlns:a16="http://schemas.microsoft.com/office/drawing/2014/main" id="{24D29CCB-7956-4E3E-8880-304085F04BF4}"/>
                  </a:ext>
                </a:extLst>
              </p:cNvPr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12481710" y="6333652"/>
                <a:ext cx="18000" cy="180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1661528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8" r:id="rId1"/>
    <p:sldLayoutId id="2147483719" r:id="rId2"/>
    <p:sldLayoutId id="2147483720" r:id="rId3"/>
    <p:sldLayoutId id="2147483721" r:id="rId4"/>
    <p:sldLayoutId id="2147483722" r:id="rId5"/>
    <p:sldLayoutId id="2147483723" r:id="rId6"/>
    <p:sldLayoutId id="2147483714" r:id="rId7"/>
    <p:sldLayoutId id="2147483715" r:id="rId8"/>
    <p:sldLayoutId id="2147483716" r:id="rId9"/>
    <p:sldLayoutId id="2147483717" r:id="rId10"/>
    <p:sldLayoutId id="2147483724" r:id="rId11"/>
  </p:sldLayoutIdLst>
  <p:hf sldNum="0" hdr="0" ftr="0" dt="0"/>
  <p:txStyles>
    <p:titleStyle>
      <a:lvl1pPr algn="l" defTabSz="914400" rtl="0" eaLnBrk="1" latinLnBrk="0" hangingPunct="1">
        <a:lnSpc>
          <a:spcPct val="110000"/>
        </a:lnSpc>
        <a:spcBef>
          <a:spcPct val="0"/>
        </a:spcBef>
        <a:buNone/>
        <a:defRPr sz="2800" kern="1200" cap="all" spc="600" baseline="0">
          <a:solidFill>
            <a:schemeClr val="tx1">
              <a:lumMod val="85000"/>
              <a:lumOff val="15000"/>
            </a:schemeClr>
          </a:solidFill>
          <a:latin typeface="+mj-lt"/>
          <a:ea typeface="Batang" panose="02030600000101010101" pitchFamily="18" charset="-127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SzPct val="80000"/>
        <a:buFont typeface="Arial" panose="020B0604020202020204" pitchFamily="34" charset="0"/>
        <a:buChar char="•"/>
        <a:defRPr sz="2000" kern="1200" spc="50" baseline="0">
          <a:solidFill>
            <a:schemeClr val="tx1">
              <a:lumMod val="85000"/>
              <a:lumOff val="15000"/>
            </a:schemeClr>
          </a:solidFill>
          <a:latin typeface="+mn-lt"/>
          <a:ea typeface="Batang" panose="02030600000101010101" pitchFamily="18" charset="-127"/>
          <a:cs typeface="+mn-cs"/>
        </a:defRPr>
      </a:lvl1pPr>
      <a:lvl2pPr marL="274320" indent="0" algn="l" defTabSz="914400" rtl="0" eaLnBrk="1" latinLnBrk="0" hangingPunct="1">
        <a:lnSpc>
          <a:spcPct val="100000"/>
        </a:lnSpc>
        <a:spcBef>
          <a:spcPts val="500"/>
        </a:spcBef>
        <a:buFontTx/>
        <a:buNone/>
        <a:defRPr sz="1800" kern="1200" spc="50" baseline="0">
          <a:solidFill>
            <a:schemeClr val="tx1">
              <a:lumMod val="85000"/>
              <a:lumOff val="15000"/>
            </a:schemeClr>
          </a:solidFill>
          <a:latin typeface="+mn-lt"/>
          <a:ea typeface="Batang" panose="02030600000101010101" pitchFamily="18" charset="-127"/>
          <a:cs typeface="+mn-cs"/>
        </a:defRPr>
      </a:lvl2pPr>
      <a:lvl3pPr marL="605790" indent="-285750" algn="l" defTabSz="914400" rtl="0" eaLnBrk="1" latinLnBrk="0" hangingPunct="1">
        <a:lnSpc>
          <a:spcPct val="100000"/>
        </a:lnSpc>
        <a:spcBef>
          <a:spcPts val="500"/>
        </a:spcBef>
        <a:buSzPct val="80000"/>
        <a:buFont typeface="Arial" panose="020B0604020202020204" pitchFamily="34" charset="0"/>
        <a:buChar char="•"/>
        <a:defRPr sz="1600" kern="1200" spc="50" baseline="0">
          <a:solidFill>
            <a:schemeClr val="tx1">
              <a:lumMod val="85000"/>
              <a:lumOff val="15000"/>
            </a:schemeClr>
          </a:solidFill>
          <a:latin typeface="+mn-lt"/>
          <a:ea typeface="Batang" panose="02030600000101010101" pitchFamily="18" charset="-127"/>
          <a:cs typeface="+mn-cs"/>
        </a:defRPr>
      </a:lvl3pPr>
      <a:lvl4pPr marL="630936" indent="0" algn="l" defTabSz="914400" rtl="0" eaLnBrk="1" latinLnBrk="0" hangingPunct="1">
        <a:lnSpc>
          <a:spcPct val="100000"/>
        </a:lnSpc>
        <a:spcBef>
          <a:spcPts val="500"/>
        </a:spcBef>
        <a:buFontTx/>
        <a:buNone/>
        <a:defRPr sz="1400" kern="1200" spc="50" baseline="0">
          <a:solidFill>
            <a:schemeClr val="tx1">
              <a:lumMod val="85000"/>
              <a:lumOff val="15000"/>
            </a:schemeClr>
          </a:solidFill>
          <a:latin typeface="+mn-lt"/>
          <a:ea typeface="Batang" panose="02030600000101010101" pitchFamily="18" charset="-127"/>
          <a:cs typeface="+mn-cs"/>
        </a:defRPr>
      </a:lvl4pPr>
      <a:lvl5pPr marL="822960" indent="-228600" algn="l" defTabSz="914400" rtl="0" eaLnBrk="1" latinLnBrk="0" hangingPunct="1">
        <a:lnSpc>
          <a:spcPct val="100000"/>
        </a:lnSpc>
        <a:spcBef>
          <a:spcPts val="500"/>
        </a:spcBef>
        <a:buSzPct val="80000"/>
        <a:buFont typeface="Arial" panose="020B0604020202020204" pitchFamily="34" charset="0"/>
        <a:buChar char="•"/>
        <a:defRPr sz="1400" kern="1200" spc="50" baseline="0">
          <a:solidFill>
            <a:schemeClr val="tx1">
              <a:lumMod val="85000"/>
              <a:lumOff val="15000"/>
            </a:schemeClr>
          </a:solidFill>
          <a:latin typeface="+mn-lt"/>
          <a:ea typeface="Batang" panose="02030600000101010101" pitchFamily="18" charset="-127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hyperlink" Target="https://archive.ics.uci.edu/ml/datasets/Automobile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customXml" Target="../ink/ink2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jpg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8">
            <a:extLst>
              <a:ext uri="{FF2B5EF4-FFF2-40B4-BE49-F238E27FC236}">
                <a16:creationId xmlns:a16="http://schemas.microsoft.com/office/drawing/2014/main" id="{0E91F5CA-B392-444C-88E3-BF5BAAEBDE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7" name="Picture 3" descr="Red ad gree bar graphs and numbers above the city skyline">
            <a:extLst>
              <a:ext uri="{FF2B5EF4-FFF2-40B4-BE49-F238E27FC236}">
                <a16:creationId xmlns:a16="http://schemas.microsoft.com/office/drawing/2014/main" id="{AC62465A-B500-404C-8A54-20D714D77E4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2060" b="11926"/>
          <a:stretch/>
        </p:blipFill>
        <p:spPr>
          <a:xfrm>
            <a:off x="20" y="10"/>
            <a:ext cx="12191979" cy="6857989"/>
          </a:xfrm>
          <a:prstGeom prst="rect">
            <a:avLst/>
          </a:prstGeom>
        </p:spPr>
      </p:pic>
      <p:sp useBgFill="1">
        <p:nvSpPr>
          <p:cNvPr id="18" name="Freeform: Shape 10">
            <a:extLst>
              <a:ext uri="{FF2B5EF4-FFF2-40B4-BE49-F238E27FC236}">
                <a16:creationId xmlns:a16="http://schemas.microsoft.com/office/drawing/2014/main" id="{9752D771-2D72-4B2C-B816-121D10C38E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33232" y="727064"/>
            <a:ext cx="3898347" cy="4256103"/>
          </a:xfrm>
          <a:custGeom>
            <a:avLst/>
            <a:gdLst>
              <a:gd name="connsiteX0" fmla="*/ 3898347 w 3898347"/>
              <a:gd name="connsiteY0" fmla="*/ 0 h 4299085"/>
              <a:gd name="connsiteX1" fmla="*/ 3898347 w 3898347"/>
              <a:gd name="connsiteY1" fmla="*/ 3834445 h 4299085"/>
              <a:gd name="connsiteX2" fmla="*/ 3892314 w 3898347"/>
              <a:gd name="connsiteY2" fmla="*/ 3832951 h 4299085"/>
              <a:gd name="connsiteX3" fmla="*/ 3851953 w 3898347"/>
              <a:gd name="connsiteY3" fmla="*/ 3802983 h 4299085"/>
              <a:gd name="connsiteX4" fmla="*/ 3836418 w 3898347"/>
              <a:gd name="connsiteY4" fmla="*/ 3811513 h 4299085"/>
              <a:gd name="connsiteX5" fmla="*/ 3833758 w 3898347"/>
              <a:gd name="connsiteY5" fmla="*/ 3813341 h 4299085"/>
              <a:gd name="connsiteX6" fmla="*/ 3822673 w 3898347"/>
              <a:gd name="connsiteY6" fmla="*/ 3812913 h 4299085"/>
              <a:gd name="connsiteX7" fmla="*/ 3820104 w 3898347"/>
              <a:gd name="connsiteY7" fmla="*/ 3822466 h 4299085"/>
              <a:gd name="connsiteX8" fmla="*/ 3803816 w 3898347"/>
              <a:gd name="connsiteY8" fmla="*/ 3828757 h 4299085"/>
              <a:gd name="connsiteX9" fmla="*/ 3783259 w 3898347"/>
              <a:gd name="connsiteY9" fmla="*/ 3825276 h 4299085"/>
              <a:gd name="connsiteX10" fmla="*/ 3729936 w 3898347"/>
              <a:gd name="connsiteY10" fmla="*/ 3815386 h 4299085"/>
              <a:gd name="connsiteX11" fmla="*/ 3726018 w 3898347"/>
              <a:gd name="connsiteY11" fmla="*/ 3815100 h 4299085"/>
              <a:gd name="connsiteX12" fmla="*/ 3725413 w 3898347"/>
              <a:gd name="connsiteY12" fmla="*/ 3814615 h 4299085"/>
              <a:gd name="connsiteX13" fmla="*/ 3713801 w 3898347"/>
              <a:gd name="connsiteY13" fmla="*/ 3811018 h 4299085"/>
              <a:gd name="connsiteX14" fmla="*/ 3709087 w 3898347"/>
              <a:gd name="connsiteY14" fmla="*/ 3813195 h 4299085"/>
              <a:gd name="connsiteX15" fmla="*/ 3698038 w 3898347"/>
              <a:gd name="connsiteY15" fmla="*/ 3806182 h 4299085"/>
              <a:gd name="connsiteX16" fmla="*/ 3662227 w 3898347"/>
              <a:gd name="connsiteY16" fmla="*/ 3807761 h 4299085"/>
              <a:gd name="connsiteX17" fmla="*/ 3659872 w 3898347"/>
              <a:gd name="connsiteY17" fmla="*/ 3805524 h 4299085"/>
              <a:gd name="connsiteX18" fmla="*/ 3643454 w 3898347"/>
              <a:gd name="connsiteY18" fmla="*/ 3794831 h 4299085"/>
              <a:gd name="connsiteX19" fmla="*/ 3624789 w 3898347"/>
              <a:gd name="connsiteY19" fmla="*/ 3803185 h 4299085"/>
              <a:gd name="connsiteX20" fmla="*/ 3602327 w 3898347"/>
              <a:gd name="connsiteY20" fmla="*/ 3794616 h 4299085"/>
              <a:gd name="connsiteX21" fmla="*/ 3596645 w 3898347"/>
              <a:gd name="connsiteY21" fmla="*/ 3797108 h 4299085"/>
              <a:gd name="connsiteX22" fmla="*/ 3574144 w 3898347"/>
              <a:gd name="connsiteY22" fmla="*/ 3795108 h 4299085"/>
              <a:gd name="connsiteX23" fmla="*/ 3562310 w 3898347"/>
              <a:gd name="connsiteY23" fmla="*/ 3787534 h 4299085"/>
              <a:gd name="connsiteX24" fmla="*/ 3551635 w 3898347"/>
              <a:gd name="connsiteY24" fmla="*/ 3797705 h 4299085"/>
              <a:gd name="connsiteX25" fmla="*/ 3550175 w 3898347"/>
              <a:gd name="connsiteY25" fmla="*/ 3803199 h 4299085"/>
              <a:gd name="connsiteX26" fmla="*/ 3542668 w 3898347"/>
              <a:gd name="connsiteY26" fmla="*/ 3803283 h 4299085"/>
              <a:gd name="connsiteX27" fmla="*/ 3533033 w 3898347"/>
              <a:gd name="connsiteY27" fmla="*/ 3799071 h 4299085"/>
              <a:gd name="connsiteX28" fmla="*/ 3521726 w 3898347"/>
              <a:gd name="connsiteY28" fmla="*/ 3804691 h 4299085"/>
              <a:gd name="connsiteX29" fmla="*/ 3520080 w 3898347"/>
              <a:gd name="connsiteY29" fmla="*/ 3805210 h 4299085"/>
              <a:gd name="connsiteX30" fmla="*/ 3508491 w 3898347"/>
              <a:gd name="connsiteY30" fmla="*/ 3797398 h 4299085"/>
              <a:gd name="connsiteX31" fmla="*/ 3503787 w 3898347"/>
              <a:gd name="connsiteY31" fmla="*/ 3797787 h 4299085"/>
              <a:gd name="connsiteX32" fmla="*/ 3492165 w 3898347"/>
              <a:gd name="connsiteY32" fmla="*/ 3799887 h 4299085"/>
              <a:gd name="connsiteX33" fmla="*/ 3472233 w 3898347"/>
              <a:gd name="connsiteY33" fmla="*/ 3805682 h 4299085"/>
              <a:gd name="connsiteX34" fmla="*/ 3465921 w 3898347"/>
              <a:gd name="connsiteY34" fmla="*/ 3805814 h 4299085"/>
              <a:gd name="connsiteX35" fmla="*/ 3455541 w 3898347"/>
              <a:gd name="connsiteY35" fmla="*/ 3815505 h 4299085"/>
              <a:gd name="connsiteX36" fmla="*/ 3429027 w 3898347"/>
              <a:gd name="connsiteY36" fmla="*/ 3816906 h 4299085"/>
              <a:gd name="connsiteX37" fmla="*/ 3369507 w 3898347"/>
              <a:gd name="connsiteY37" fmla="*/ 3825563 h 4299085"/>
              <a:gd name="connsiteX38" fmla="*/ 3324491 w 3898347"/>
              <a:gd name="connsiteY38" fmla="*/ 3832006 h 4299085"/>
              <a:gd name="connsiteX39" fmla="*/ 3244235 w 3898347"/>
              <a:gd name="connsiteY39" fmla="*/ 3834376 h 4299085"/>
              <a:gd name="connsiteX40" fmla="*/ 3226507 w 3898347"/>
              <a:gd name="connsiteY40" fmla="*/ 3820131 h 4299085"/>
              <a:gd name="connsiteX41" fmla="*/ 3191688 w 3898347"/>
              <a:gd name="connsiteY41" fmla="*/ 3837359 h 4299085"/>
              <a:gd name="connsiteX42" fmla="*/ 3185553 w 3898347"/>
              <a:gd name="connsiteY42" fmla="*/ 3859030 h 4299085"/>
              <a:gd name="connsiteX43" fmla="*/ 3137926 w 3898347"/>
              <a:gd name="connsiteY43" fmla="*/ 3867782 h 4299085"/>
              <a:gd name="connsiteX44" fmla="*/ 3090188 w 3898347"/>
              <a:gd name="connsiteY44" fmla="*/ 3855036 h 4299085"/>
              <a:gd name="connsiteX45" fmla="*/ 3031422 w 3898347"/>
              <a:gd name="connsiteY45" fmla="*/ 3858298 h 4299085"/>
              <a:gd name="connsiteX46" fmla="*/ 2996288 w 3898347"/>
              <a:gd name="connsiteY46" fmla="*/ 3860020 h 4299085"/>
              <a:gd name="connsiteX47" fmla="*/ 2901661 w 3898347"/>
              <a:gd name="connsiteY47" fmla="*/ 3882243 h 4299085"/>
              <a:gd name="connsiteX48" fmla="*/ 2782141 w 3898347"/>
              <a:gd name="connsiteY48" fmla="*/ 3932983 h 4299085"/>
              <a:gd name="connsiteX49" fmla="*/ 2749597 w 3898347"/>
              <a:gd name="connsiteY49" fmla="*/ 3956746 h 4299085"/>
              <a:gd name="connsiteX50" fmla="*/ 2730493 w 3898347"/>
              <a:gd name="connsiteY50" fmla="*/ 3955236 h 4299085"/>
              <a:gd name="connsiteX51" fmla="*/ 2707507 w 3898347"/>
              <a:gd name="connsiteY51" fmla="*/ 3947771 h 4299085"/>
              <a:gd name="connsiteX52" fmla="*/ 2701937 w 3898347"/>
              <a:gd name="connsiteY52" fmla="*/ 3950565 h 4299085"/>
              <a:gd name="connsiteX53" fmla="*/ 2679435 w 3898347"/>
              <a:gd name="connsiteY53" fmla="*/ 3949768 h 4299085"/>
              <a:gd name="connsiteX54" fmla="*/ 2667352 w 3898347"/>
              <a:gd name="connsiteY54" fmla="*/ 3942821 h 4299085"/>
              <a:gd name="connsiteX55" fmla="*/ 2657096 w 3898347"/>
              <a:gd name="connsiteY55" fmla="*/ 3953571 h 4299085"/>
              <a:gd name="connsiteX56" fmla="*/ 2655161 w 3898347"/>
              <a:gd name="connsiteY56" fmla="*/ 3962216 h 4299085"/>
              <a:gd name="connsiteX57" fmla="*/ 2638604 w 3898347"/>
              <a:gd name="connsiteY57" fmla="*/ 3955936 h 4299085"/>
              <a:gd name="connsiteX58" fmla="*/ 2626185 w 3898347"/>
              <a:gd name="connsiteY58" fmla="*/ 3962937 h 4299085"/>
              <a:gd name="connsiteX59" fmla="*/ 2614077 w 3898347"/>
              <a:gd name="connsiteY59" fmla="*/ 3955576 h 4299085"/>
              <a:gd name="connsiteX60" fmla="*/ 2609403 w 3898347"/>
              <a:gd name="connsiteY60" fmla="*/ 3956215 h 4299085"/>
              <a:gd name="connsiteX61" fmla="*/ 2597896 w 3898347"/>
              <a:gd name="connsiteY61" fmla="*/ 3958939 h 4299085"/>
              <a:gd name="connsiteX62" fmla="*/ 2578251 w 3898347"/>
              <a:gd name="connsiteY62" fmla="*/ 3965812 h 4299085"/>
              <a:gd name="connsiteX63" fmla="*/ 2571961 w 3898347"/>
              <a:gd name="connsiteY63" fmla="*/ 3966278 h 4299085"/>
              <a:gd name="connsiteX64" fmla="*/ 2559399 w 3898347"/>
              <a:gd name="connsiteY64" fmla="*/ 3979193 h 4299085"/>
              <a:gd name="connsiteX65" fmla="*/ 2533560 w 3898347"/>
              <a:gd name="connsiteY65" fmla="*/ 3988160 h 4299085"/>
              <a:gd name="connsiteX66" fmla="*/ 2515299 w 3898347"/>
              <a:gd name="connsiteY66" fmla="*/ 4016867 h 4299085"/>
              <a:gd name="connsiteX67" fmla="*/ 2513423 w 3898347"/>
              <a:gd name="connsiteY67" fmla="*/ 4018759 h 4299085"/>
              <a:gd name="connsiteX68" fmla="*/ 2482991 w 3898347"/>
              <a:gd name="connsiteY68" fmla="*/ 4012935 h 4299085"/>
              <a:gd name="connsiteX69" fmla="*/ 2446940 w 3898347"/>
              <a:gd name="connsiteY69" fmla="*/ 4021172 h 4299085"/>
              <a:gd name="connsiteX70" fmla="*/ 2404883 w 3898347"/>
              <a:gd name="connsiteY70" fmla="*/ 4024808 h 4299085"/>
              <a:gd name="connsiteX71" fmla="*/ 2373894 w 3898347"/>
              <a:gd name="connsiteY71" fmla="*/ 4023827 h 4299085"/>
              <a:gd name="connsiteX72" fmla="*/ 2297080 w 3898347"/>
              <a:gd name="connsiteY72" fmla="*/ 4040841 h 4299085"/>
              <a:gd name="connsiteX73" fmla="*/ 2170615 w 3898347"/>
              <a:gd name="connsiteY73" fmla="*/ 4077196 h 4299085"/>
              <a:gd name="connsiteX74" fmla="*/ 2143580 w 3898347"/>
              <a:gd name="connsiteY74" fmla="*/ 4083102 h 4299085"/>
              <a:gd name="connsiteX75" fmla="*/ 2119893 w 3898347"/>
              <a:gd name="connsiteY75" fmla="*/ 4080874 h 4299085"/>
              <a:gd name="connsiteX76" fmla="*/ 2114008 w 3898347"/>
              <a:gd name="connsiteY76" fmla="*/ 4073996 h 4299085"/>
              <a:gd name="connsiteX77" fmla="*/ 2099067 w 3898347"/>
              <a:gd name="connsiteY77" fmla="*/ 4076068 h 4299085"/>
              <a:gd name="connsiteX78" fmla="*/ 2095000 w 3898347"/>
              <a:gd name="connsiteY78" fmla="*/ 4075096 h 4299085"/>
              <a:gd name="connsiteX79" fmla="*/ 2071767 w 3898347"/>
              <a:gd name="connsiteY79" fmla="*/ 4071044 h 4299085"/>
              <a:gd name="connsiteX80" fmla="*/ 2024486 w 3898347"/>
              <a:gd name="connsiteY80" fmla="*/ 4100276 h 4299085"/>
              <a:gd name="connsiteX81" fmla="*/ 1964411 w 3898347"/>
              <a:gd name="connsiteY81" fmla="*/ 4105069 h 4299085"/>
              <a:gd name="connsiteX82" fmla="*/ 1739945 w 3898347"/>
              <a:gd name="connsiteY82" fmla="*/ 4171795 h 4299085"/>
              <a:gd name="connsiteX83" fmla="*/ 1610556 w 3898347"/>
              <a:gd name="connsiteY83" fmla="*/ 4167701 h 4299085"/>
              <a:gd name="connsiteX84" fmla="*/ 1553623 w 3898347"/>
              <a:gd name="connsiteY84" fmla="*/ 4236045 h 4299085"/>
              <a:gd name="connsiteX85" fmla="*/ 1548640 w 3898347"/>
              <a:gd name="connsiteY85" fmla="*/ 4238297 h 4299085"/>
              <a:gd name="connsiteX86" fmla="*/ 1530136 w 3898347"/>
              <a:gd name="connsiteY86" fmla="*/ 4227121 h 4299085"/>
              <a:gd name="connsiteX87" fmla="*/ 1508787 w 3898347"/>
              <a:gd name="connsiteY87" fmla="*/ 4234213 h 4299085"/>
              <a:gd name="connsiteX88" fmla="*/ 1488914 w 3898347"/>
              <a:gd name="connsiteY88" fmla="*/ 4241772 h 4299085"/>
              <a:gd name="connsiteX89" fmla="*/ 1488999 w 3898347"/>
              <a:gd name="connsiteY89" fmla="*/ 4251186 h 4299085"/>
              <a:gd name="connsiteX90" fmla="*/ 1475364 w 3898347"/>
              <a:gd name="connsiteY90" fmla="*/ 4248364 h 4299085"/>
              <a:gd name="connsiteX91" fmla="*/ 1457275 w 3898347"/>
              <a:gd name="connsiteY91" fmla="*/ 4252863 h 4299085"/>
              <a:gd name="connsiteX92" fmla="*/ 1448085 w 3898347"/>
              <a:gd name="connsiteY92" fmla="*/ 4248391 h 4299085"/>
              <a:gd name="connsiteX93" fmla="*/ 1315306 w 3898347"/>
              <a:gd name="connsiteY93" fmla="*/ 4237004 h 4299085"/>
              <a:gd name="connsiteX94" fmla="*/ 1272434 w 3898347"/>
              <a:gd name="connsiteY94" fmla="*/ 4244958 h 4299085"/>
              <a:gd name="connsiteX95" fmla="*/ 1231567 w 3898347"/>
              <a:gd name="connsiteY95" fmla="*/ 4219356 h 4299085"/>
              <a:gd name="connsiteX96" fmla="*/ 1216643 w 3898347"/>
              <a:gd name="connsiteY96" fmla="*/ 4229828 h 4299085"/>
              <a:gd name="connsiteX97" fmla="*/ 1214101 w 3898347"/>
              <a:gd name="connsiteY97" fmla="*/ 4231991 h 4299085"/>
              <a:gd name="connsiteX98" fmla="*/ 1203193 w 3898347"/>
              <a:gd name="connsiteY98" fmla="*/ 4232867 h 4299085"/>
              <a:gd name="connsiteX99" fmla="*/ 1201049 w 3898347"/>
              <a:gd name="connsiteY99" fmla="*/ 4242842 h 4299085"/>
              <a:gd name="connsiteX100" fmla="*/ 1185298 w 3898347"/>
              <a:gd name="connsiteY100" fmla="*/ 4251133 h 4299085"/>
              <a:gd name="connsiteX101" fmla="*/ 1164955 w 3898347"/>
              <a:gd name="connsiteY101" fmla="*/ 4250027 h 4299085"/>
              <a:gd name="connsiteX102" fmla="*/ 1067357 w 3898347"/>
              <a:gd name="connsiteY102" fmla="*/ 4233908 h 4299085"/>
              <a:gd name="connsiteX103" fmla="*/ 1009492 w 3898347"/>
              <a:gd name="connsiteY103" fmla="*/ 4230455 h 4299085"/>
              <a:gd name="connsiteX104" fmla="*/ 988345 w 3898347"/>
              <a:gd name="connsiteY104" fmla="*/ 4238880 h 4299085"/>
              <a:gd name="connsiteX105" fmla="*/ 958251 w 3898347"/>
              <a:gd name="connsiteY105" fmla="*/ 4244100 h 4299085"/>
              <a:gd name="connsiteX106" fmla="*/ 905785 w 3898347"/>
              <a:gd name="connsiteY106" fmla="*/ 4260845 h 4299085"/>
              <a:gd name="connsiteX107" fmla="*/ 834176 w 3898347"/>
              <a:gd name="connsiteY107" fmla="*/ 4270241 h 4299085"/>
              <a:gd name="connsiteX108" fmla="*/ 778474 w 3898347"/>
              <a:gd name="connsiteY108" fmla="*/ 4235526 h 4299085"/>
              <a:gd name="connsiteX109" fmla="*/ 774418 w 3898347"/>
              <a:gd name="connsiteY109" fmla="*/ 4242583 h 4299085"/>
              <a:gd name="connsiteX110" fmla="*/ 737705 w 3898347"/>
              <a:gd name="connsiteY110" fmla="*/ 4238891 h 4299085"/>
              <a:gd name="connsiteX111" fmla="*/ 605027 w 3898347"/>
              <a:gd name="connsiteY111" fmla="*/ 4175863 h 4299085"/>
              <a:gd name="connsiteX112" fmla="*/ 533391 w 3898347"/>
              <a:gd name="connsiteY112" fmla="*/ 4170035 h 4299085"/>
              <a:gd name="connsiteX113" fmla="*/ 508621 w 3898347"/>
              <a:gd name="connsiteY113" fmla="*/ 4176044 h 4299085"/>
              <a:gd name="connsiteX114" fmla="*/ 467082 w 3898347"/>
              <a:gd name="connsiteY114" fmla="*/ 4185616 h 4299085"/>
              <a:gd name="connsiteX115" fmla="*/ 437646 w 3898347"/>
              <a:gd name="connsiteY115" fmla="*/ 4212658 h 4299085"/>
              <a:gd name="connsiteX116" fmla="*/ 402271 w 3898347"/>
              <a:gd name="connsiteY116" fmla="*/ 4212774 h 4299085"/>
              <a:gd name="connsiteX117" fmla="*/ 391968 w 3898347"/>
              <a:gd name="connsiteY117" fmla="*/ 4187073 h 4299085"/>
              <a:gd name="connsiteX118" fmla="*/ 354806 w 3898347"/>
              <a:gd name="connsiteY118" fmla="*/ 4195545 h 4299085"/>
              <a:gd name="connsiteX119" fmla="*/ 298662 w 3898347"/>
              <a:gd name="connsiteY119" fmla="*/ 4211227 h 4299085"/>
              <a:gd name="connsiteX120" fmla="*/ 265740 w 3898347"/>
              <a:gd name="connsiteY120" fmla="*/ 4213623 h 4299085"/>
              <a:gd name="connsiteX121" fmla="*/ 176403 w 3898347"/>
              <a:gd name="connsiteY121" fmla="*/ 4227393 h 4299085"/>
              <a:gd name="connsiteX122" fmla="*/ 87367 w 3898347"/>
              <a:gd name="connsiteY122" fmla="*/ 4246680 h 4299085"/>
              <a:gd name="connsiteX123" fmla="*/ 37148 w 3898347"/>
              <a:gd name="connsiteY123" fmla="*/ 4289154 h 4299085"/>
              <a:gd name="connsiteX124" fmla="*/ 5850 w 3898347"/>
              <a:gd name="connsiteY124" fmla="*/ 4296945 h 4299085"/>
              <a:gd name="connsiteX125" fmla="*/ 0 w 3898347"/>
              <a:gd name="connsiteY125" fmla="*/ 4299085 h 4299085"/>
              <a:gd name="connsiteX126" fmla="*/ 0 w 3898347"/>
              <a:gd name="connsiteY126" fmla="*/ 15850 h 4299085"/>
              <a:gd name="connsiteX0" fmla="*/ 3898347 w 3898347"/>
              <a:gd name="connsiteY0" fmla="*/ 0 h 4299085"/>
              <a:gd name="connsiteX1" fmla="*/ 3898347 w 3898347"/>
              <a:gd name="connsiteY1" fmla="*/ 3834445 h 4299085"/>
              <a:gd name="connsiteX2" fmla="*/ 3892314 w 3898347"/>
              <a:gd name="connsiteY2" fmla="*/ 3832951 h 4299085"/>
              <a:gd name="connsiteX3" fmla="*/ 3851953 w 3898347"/>
              <a:gd name="connsiteY3" fmla="*/ 3802983 h 4299085"/>
              <a:gd name="connsiteX4" fmla="*/ 3836418 w 3898347"/>
              <a:gd name="connsiteY4" fmla="*/ 3811513 h 4299085"/>
              <a:gd name="connsiteX5" fmla="*/ 3833758 w 3898347"/>
              <a:gd name="connsiteY5" fmla="*/ 3813341 h 4299085"/>
              <a:gd name="connsiteX6" fmla="*/ 3822673 w 3898347"/>
              <a:gd name="connsiteY6" fmla="*/ 3812913 h 4299085"/>
              <a:gd name="connsiteX7" fmla="*/ 3820104 w 3898347"/>
              <a:gd name="connsiteY7" fmla="*/ 3822466 h 4299085"/>
              <a:gd name="connsiteX8" fmla="*/ 3803816 w 3898347"/>
              <a:gd name="connsiteY8" fmla="*/ 3828757 h 4299085"/>
              <a:gd name="connsiteX9" fmla="*/ 3783259 w 3898347"/>
              <a:gd name="connsiteY9" fmla="*/ 3825276 h 4299085"/>
              <a:gd name="connsiteX10" fmla="*/ 3729936 w 3898347"/>
              <a:gd name="connsiteY10" fmla="*/ 3815386 h 4299085"/>
              <a:gd name="connsiteX11" fmla="*/ 3726018 w 3898347"/>
              <a:gd name="connsiteY11" fmla="*/ 3815100 h 4299085"/>
              <a:gd name="connsiteX12" fmla="*/ 3725413 w 3898347"/>
              <a:gd name="connsiteY12" fmla="*/ 3814615 h 4299085"/>
              <a:gd name="connsiteX13" fmla="*/ 3713801 w 3898347"/>
              <a:gd name="connsiteY13" fmla="*/ 3811018 h 4299085"/>
              <a:gd name="connsiteX14" fmla="*/ 3709087 w 3898347"/>
              <a:gd name="connsiteY14" fmla="*/ 3813195 h 4299085"/>
              <a:gd name="connsiteX15" fmla="*/ 3698038 w 3898347"/>
              <a:gd name="connsiteY15" fmla="*/ 3806182 h 4299085"/>
              <a:gd name="connsiteX16" fmla="*/ 3662227 w 3898347"/>
              <a:gd name="connsiteY16" fmla="*/ 3807761 h 4299085"/>
              <a:gd name="connsiteX17" fmla="*/ 3659872 w 3898347"/>
              <a:gd name="connsiteY17" fmla="*/ 3805524 h 4299085"/>
              <a:gd name="connsiteX18" fmla="*/ 3643454 w 3898347"/>
              <a:gd name="connsiteY18" fmla="*/ 3794831 h 4299085"/>
              <a:gd name="connsiteX19" fmla="*/ 3624789 w 3898347"/>
              <a:gd name="connsiteY19" fmla="*/ 3803185 h 4299085"/>
              <a:gd name="connsiteX20" fmla="*/ 3602327 w 3898347"/>
              <a:gd name="connsiteY20" fmla="*/ 3794616 h 4299085"/>
              <a:gd name="connsiteX21" fmla="*/ 3596645 w 3898347"/>
              <a:gd name="connsiteY21" fmla="*/ 3797108 h 4299085"/>
              <a:gd name="connsiteX22" fmla="*/ 3574144 w 3898347"/>
              <a:gd name="connsiteY22" fmla="*/ 3795108 h 4299085"/>
              <a:gd name="connsiteX23" fmla="*/ 3562310 w 3898347"/>
              <a:gd name="connsiteY23" fmla="*/ 3787534 h 4299085"/>
              <a:gd name="connsiteX24" fmla="*/ 3551635 w 3898347"/>
              <a:gd name="connsiteY24" fmla="*/ 3797705 h 4299085"/>
              <a:gd name="connsiteX25" fmla="*/ 3550175 w 3898347"/>
              <a:gd name="connsiteY25" fmla="*/ 3803199 h 4299085"/>
              <a:gd name="connsiteX26" fmla="*/ 3542668 w 3898347"/>
              <a:gd name="connsiteY26" fmla="*/ 3803283 h 4299085"/>
              <a:gd name="connsiteX27" fmla="*/ 3533033 w 3898347"/>
              <a:gd name="connsiteY27" fmla="*/ 3799071 h 4299085"/>
              <a:gd name="connsiteX28" fmla="*/ 3521726 w 3898347"/>
              <a:gd name="connsiteY28" fmla="*/ 3804691 h 4299085"/>
              <a:gd name="connsiteX29" fmla="*/ 3520080 w 3898347"/>
              <a:gd name="connsiteY29" fmla="*/ 3805210 h 4299085"/>
              <a:gd name="connsiteX30" fmla="*/ 3508491 w 3898347"/>
              <a:gd name="connsiteY30" fmla="*/ 3797398 h 4299085"/>
              <a:gd name="connsiteX31" fmla="*/ 3503787 w 3898347"/>
              <a:gd name="connsiteY31" fmla="*/ 3797787 h 4299085"/>
              <a:gd name="connsiteX32" fmla="*/ 3492165 w 3898347"/>
              <a:gd name="connsiteY32" fmla="*/ 3799887 h 4299085"/>
              <a:gd name="connsiteX33" fmla="*/ 3472233 w 3898347"/>
              <a:gd name="connsiteY33" fmla="*/ 3805682 h 4299085"/>
              <a:gd name="connsiteX34" fmla="*/ 3465921 w 3898347"/>
              <a:gd name="connsiteY34" fmla="*/ 3805814 h 4299085"/>
              <a:gd name="connsiteX35" fmla="*/ 3455541 w 3898347"/>
              <a:gd name="connsiteY35" fmla="*/ 3815505 h 4299085"/>
              <a:gd name="connsiteX36" fmla="*/ 3429027 w 3898347"/>
              <a:gd name="connsiteY36" fmla="*/ 3816906 h 4299085"/>
              <a:gd name="connsiteX37" fmla="*/ 3369507 w 3898347"/>
              <a:gd name="connsiteY37" fmla="*/ 3825563 h 4299085"/>
              <a:gd name="connsiteX38" fmla="*/ 3324491 w 3898347"/>
              <a:gd name="connsiteY38" fmla="*/ 3832006 h 4299085"/>
              <a:gd name="connsiteX39" fmla="*/ 3244235 w 3898347"/>
              <a:gd name="connsiteY39" fmla="*/ 3834376 h 4299085"/>
              <a:gd name="connsiteX40" fmla="*/ 3226507 w 3898347"/>
              <a:gd name="connsiteY40" fmla="*/ 3820131 h 4299085"/>
              <a:gd name="connsiteX41" fmla="*/ 3191688 w 3898347"/>
              <a:gd name="connsiteY41" fmla="*/ 3837359 h 4299085"/>
              <a:gd name="connsiteX42" fmla="*/ 3185553 w 3898347"/>
              <a:gd name="connsiteY42" fmla="*/ 3859030 h 4299085"/>
              <a:gd name="connsiteX43" fmla="*/ 3137926 w 3898347"/>
              <a:gd name="connsiteY43" fmla="*/ 3867782 h 4299085"/>
              <a:gd name="connsiteX44" fmla="*/ 3090188 w 3898347"/>
              <a:gd name="connsiteY44" fmla="*/ 3855036 h 4299085"/>
              <a:gd name="connsiteX45" fmla="*/ 3031422 w 3898347"/>
              <a:gd name="connsiteY45" fmla="*/ 3858298 h 4299085"/>
              <a:gd name="connsiteX46" fmla="*/ 2996288 w 3898347"/>
              <a:gd name="connsiteY46" fmla="*/ 3860020 h 4299085"/>
              <a:gd name="connsiteX47" fmla="*/ 2901661 w 3898347"/>
              <a:gd name="connsiteY47" fmla="*/ 3882243 h 4299085"/>
              <a:gd name="connsiteX48" fmla="*/ 2782141 w 3898347"/>
              <a:gd name="connsiteY48" fmla="*/ 3932983 h 4299085"/>
              <a:gd name="connsiteX49" fmla="*/ 2749597 w 3898347"/>
              <a:gd name="connsiteY49" fmla="*/ 3956746 h 4299085"/>
              <a:gd name="connsiteX50" fmla="*/ 2730493 w 3898347"/>
              <a:gd name="connsiteY50" fmla="*/ 3955236 h 4299085"/>
              <a:gd name="connsiteX51" fmla="*/ 2707507 w 3898347"/>
              <a:gd name="connsiteY51" fmla="*/ 3947771 h 4299085"/>
              <a:gd name="connsiteX52" fmla="*/ 2701937 w 3898347"/>
              <a:gd name="connsiteY52" fmla="*/ 3950565 h 4299085"/>
              <a:gd name="connsiteX53" fmla="*/ 2679435 w 3898347"/>
              <a:gd name="connsiteY53" fmla="*/ 3949768 h 4299085"/>
              <a:gd name="connsiteX54" fmla="*/ 2667352 w 3898347"/>
              <a:gd name="connsiteY54" fmla="*/ 3942821 h 4299085"/>
              <a:gd name="connsiteX55" fmla="*/ 2657096 w 3898347"/>
              <a:gd name="connsiteY55" fmla="*/ 3953571 h 4299085"/>
              <a:gd name="connsiteX56" fmla="*/ 2655161 w 3898347"/>
              <a:gd name="connsiteY56" fmla="*/ 3962216 h 4299085"/>
              <a:gd name="connsiteX57" fmla="*/ 2638604 w 3898347"/>
              <a:gd name="connsiteY57" fmla="*/ 3955936 h 4299085"/>
              <a:gd name="connsiteX58" fmla="*/ 2626185 w 3898347"/>
              <a:gd name="connsiteY58" fmla="*/ 3962937 h 4299085"/>
              <a:gd name="connsiteX59" fmla="*/ 2614077 w 3898347"/>
              <a:gd name="connsiteY59" fmla="*/ 3955576 h 4299085"/>
              <a:gd name="connsiteX60" fmla="*/ 2609403 w 3898347"/>
              <a:gd name="connsiteY60" fmla="*/ 3956215 h 4299085"/>
              <a:gd name="connsiteX61" fmla="*/ 2597896 w 3898347"/>
              <a:gd name="connsiteY61" fmla="*/ 3958939 h 4299085"/>
              <a:gd name="connsiteX62" fmla="*/ 2578251 w 3898347"/>
              <a:gd name="connsiteY62" fmla="*/ 3965812 h 4299085"/>
              <a:gd name="connsiteX63" fmla="*/ 2571961 w 3898347"/>
              <a:gd name="connsiteY63" fmla="*/ 3966278 h 4299085"/>
              <a:gd name="connsiteX64" fmla="*/ 2559399 w 3898347"/>
              <a:gd name="connsiteY64" fmla="*/ 3979193 h 4299085"/>
              <a:gd name="connsiteX65" fmla="*/ 2533560 w 3898347"/>
              <a:gd name="connsiteY65" fmla="*/ 3988160 h 4299085"/>
              <a:gd name="connsiteX66" fmla="*/ 2515299 w 3898347"/>
              <a:gd name="connsiteY66" fmla="*/ 4016867 h 4299085"/>
              <a:gd name="connsiteX67" fmla="*/ 2513423 w 3898347"/>
              <a:gd name="connsiteY67" fmla="*/ 4018759 h 4299085"/>
              <a:gd name="connsiteX68" fmla="*/ 2482991 w 3898347"/>
              <a:gd name="connsiteY68" fmla="*/ 4012935 h 4299085"/>
              <a:gd name="connsiteX69" fmla="*/ 2446940 w 3898347"/>
              <a:gd name="connsiteY69" fmla="*/ 4021172 h 4299085"/>
              <a:gd name="connsiteX70" fmla="*/ 2404883 w 3898347"/>
              <a:gd name="connsiteY70" fmla="*/ 4024808 h 4299085"/>
              <a:gd name="connsiteX71" fmla="*/ 2373894 w 3898347"/>
              <a:gd name="connsiteY71" fmla="*/ 4023827 h 4299085"/>
              <a:gd name="connsiteX72" fmla="*/ 2297080 w 3898347"/>
              <a:gd name="connsiteY72" fmla="*/ 4040841 h 4299085"/>
              <a:gd name="connsiteX73" fmla="*/ 2170615 w 3898347"/>
              <a:gd name="connsiteY73" fmla="*/ 4077196 h 4299085"/>
              <a:gd name="connsiteX74" fmla="*/ 2143580 w 3898347"/>
              <a:gd name="connsiteY74" fmla="*/ 4083102 h 4299085"/>
              <a:gd name="connsiteX75" fmla="*/ 2119893 w 3898347"/>
              <a:gd name="connsiteY75" fmla="*/ 4080874 h 4299085"/>
              <a:gd name="connsiteX76" fmla="*/ 2114008 w 3898347"/>
              <a:gd name="connsiteY76" fmla="*/ 4073996 h 4299085"/>
              <a:gd name="connsiteX77" fmla="*/ 2099067 w 3898347"/>
              <a:gd name="connsiteY77" fmla="*/ 4076068 h 4299085"/>
              <a:gd name="connsiteX78" fmla="*/ 2095000 w 3898347"/>
              <a:gd name="connsiteY78" fmla="*/ 4075096 h 4299085"/>
              <a:gd name="connsiteX79" fmla="*/ 2071767 w 3898347"/>
              <a:gd name="connsiteY79" fmla="*/ 4071044 h 4299085"/>
              <a:gd name="connsiteX80" fmla="*/ 2024486 w 3898347"/>
              <a:gd name="connsiteY80" fmla="*/ 4100276 h 4299085"/>
              <a:gd name="connsiteX81" fmla="*/ 1964411 w 3898347"/>
              <a:gd name="connsiteY81" fmla="*/ 4105069 h 4299085"/>
              <a:gd name="connsiteX82" fmla="*/ 1739945 w 3898347"/>
              <a:gd name="connsiteY82" fmla="*/ 4171795 h 4299085"/>
              <a:gd name="connsiteX83" fmla="*/ 1610556 w 3898347"/>
              <a:gd name="connsiteY83" fmla="*/ 4167701 h 4299085"/>
              <a:gd name="connsiteX84" fmla="*/ 1553623 w 3898347"/>
              <a:gd name="connsiteY84" fmla="*/ 4236045 h 4299085"/>
              <a:gd name="connsiteX85" fmla="*/ 1548640 w 3898347"/>
              <a:gd name="connsiteY85" fmla="*/ 4238297 h 4299085"/>
              <a:gd name="connsiteX86" fmla="*/ 1530136 w 3898347"/>
              <a:gd name="connsiteY86" fmla="*/ 4227121 h 4299085"/>
              <a:gd name="connsiteX87" fmla="*/ 1508787 w 3898347"/>
              <a:gd name="connsiteY87" fmla="*/ 4234213 h 4299085"/>
              <a:gd name="connsiteX88" fmla="*/ 1488914 w 3898347"/>
              <a:gd name="connsiteY88" fmla="*/ 4241772 h 4299085"/>
              <a:gd name="connsiteX89" fmla="*/ 1488999 w 3898347"/>
              <a:gd name="connsiteY89" fmla="*/ 4251186 h 4299085"/>
              <a:gd name="connsiteX90" fmla="*/ 1475364 w 3898347"/>
              <a:gd name="connsiteY90" fmla="*/ 4248364 h 4299085"/>
              <a:gd name="connsiteX91" fmla="*/ 1457275 w 3898347"/>
              <a:gd name="connsiteY91" fmla="*/ 4252863 h 4299085"/>
              <a:gd name="connsiteX92" fmla="*/ 1448085 w 3898347"/>
              <a:gd name="connsiteY92" fmla="*/ 4248391 h 4299085"/>
              <a:gd name="connsiteX93" fmla="*/ 1315306 w 3898347"/>
              <a:gd name="connsiteY93" fmla="*/ 4237004 h 4299085"/>
              <a:gd name="connsiteX94" fmla="*/ 1272434 w 3898347"/>
              <a:gd name="connsiteY94" fmla="*/ 4244958 h 4299085"/>
              <a:gd name="connsiteX95" fmla="*/ 1231567 w 3898347"/>
              <a:gd name="connsiteY95" fmla="*/ 4219356 h 4299085"/>
              <a:gd name="connsiteX96" fmla="*/ 1216643 w 3898347"/>
              <a:gd name="connsiteY96" fmla="*/ 4229828 h 4299085"/>
              <a:gd name="connsiteX97" fmla="*/ 1214101 w 3898347"/>
              <a:gd name="connsiteY97" fmla="*/ 4231991 h 4299085"/>
              <a:gd name="connsiteX98" fmla="*/ 1203193 w 3898347"/>
              <a:gd name="connsiteY98" fmla="*/ 4232867 h 4299085"/>
              <a:gd name="connsiteX99" fmla="*/ 1201049 w 3898347"/>
              <a:gd name="connsiteY99" fmla="*/ 4242842 h 4299085"/>
              <a:gd name="connsiteX100" fmla="*/ 1185298 w 3898347"/>
              <a:gd name="connsiteY100" fmla="*/ 4251133 h 4299085"/>
              <a:gd name="connsiteX101" fmla="*/ 1164955 w 3898347"/>
              <a:gd name="connsiteY101" fmla="*/ 4250027 h 4299085"/>
              <a:gd name="connsiteX102" fmla="*/ 1067357 w 3898347"/>
              <a:gd name="connsiteY102" fmla="*/ 4233908 h 4299085"/>
              <a:gd name="connsiteX103" fmla="*/ 1009492 w 3898347"/>
              <a:gd name="connsiteY103" fmla="*/ 4230455 h 4299085"/>
              <a:gd name="connsiteX104" fmla="*/ 988345 w 3898347"/>
              <a:gd name="connsiteY104" fmla="*/ 4238880 h 4299085"/>
              <a:gd name="connsiteX105" fmla="*/ 958251 w 3898347"/>
              <a:gd name="connsiteY105" fmla="*/ 4244100 h 4299085"/>
              <a:gd name="connsiteX106" fmla="*/ 905785 w 3898347"/>
              <a:gd name="connsiteY106" fmla="*/ 4260845 h 4299085"/>
              <a:gd name="connsiteX107" fmla="*/ 834176 w 3898347"/>
              <a:gd name="connsiteY107" fmla="*/ 4270241 h 4299085"/>
              <a:gd name="connsiteX108" fmla="*/ 778474 w 3898347"/>
              <a:gd name="connsiteY108" fmla="*/ 4235526 h 4299085"/>
              <a:gd name="connsiteX109" fmla="*/ 774418 w 3898347"/>
              <a:gd name="connsiteY109" fmla="*/ 4242583 h 4299085"/>
              <a:gd name="connsiteX110" fmla="*/ 737705 w 3898347"/>
              <a:gd name="connsiteY110" fmla="*/ 4238891 h 4299085"/>
              <a:gd name="connsiteX111" fmla="*/ 605027 w 3898347"/>
              <a:gd name="connsiteY111" fmla="*/ 4175863 h 4299085"/>
              <a:gd name="connsiteX112" fmla="*/ 533391 w 3898347"/>
              <a:gd name="connsiteY112" fmla="*/ 4170035 h 4299085"/>
              <a:gd name="connsiteX113" fmla="*/ 508621 w 3898347"/>
              <a:gd name="connsiteY113" fmla="*/ 4176044 h 4299085"/>
              <a:gd name="connsiteX114" fmla="*/ 467082 w 3898347"/>
              <a:gd name="connsiteY114" fmla="*/ 4185616 h 4299085"/>
              <a:gd name="connsiteX115" fmla="*/ 437646 w 3898347"/>
              <a:gd name="connsiteY115" fmla="*/ 4212658 h 4299085"/>
              <a:gd name="connsiteX116" fmla="*/ 402271 w 3898347"/>
              <a:gd name="connsiteY116" fmla="*/ 4212774 h 4299085"/>
              <a:gd name="connsiteX117" fmla="*/ 391968 w 3898347"/>
              <a:gd name="connsiteY117" fmla="*/ 4187073 h 4299085"/>
              <a:gd name="connsiteX118" fmla="*/ 354806 w 3898347"/>
              <a:gd name="connsiteY118" fmla="*/ 4195545 h 4299085"/>
              <a:gd name="connsiteX119" fmla="*/ 298662 w 3898347"/>
              <a:gd name="connsiteY119" fmla="*/ 4211227 h 4299085"/>
              <a:gd name="connsiteX120" fmla="*/ 265740 w 3898347"/>
              <a:gd name="connsiteY120" fmla="*/ 4213623 h 4299085"/>
              <a:gd name="connsiteX121" fmla="*/ 176403 w 3898347"/>
              <a:gd name="connsiteY121" fmla="*/ 4227393 h 4299085"/>
              <a:gd name="connsiteX122" fmla="*/ 37148 w 3898347"/>
              <a:gd name="connsiteY122" fmla="*/ 4289154 h 4299085"/>
              <a:gd name="connsiteX123" fmla="*/ 5850 w 3898347"/>
              <a:gd name="connsiteY123" fmla="*/ 4296945 h 4299085"/>
              <a:gd name="connsiteX124" fmla="*/ 0 w 3898347"/>
              <a:gd name="connsiteY124" fmla="*/ 4299085 h 4299085"/>
              <a:gd name="connsiteX125" fmla="*/ 0 w 3898347"/>
              <a:gd name="connsiteY125" fmla="*/ 15850 h 4299085"/>
              <a:gd name="connsiteX126" fmla="*/ 3898347 w 3898347"/>
              <a:gd name="connsiteY126" fmla="*/ 0 h 4299085"/>
              <a:gd name="connsiteX0" fmla="*/ 3898347 w 3898347"/>
              <a:gd name="connsiteY0" fmla="*/ 0 h 4296945"/>
              <a:gd name="connsiteX1" fmla="*/ 3898347 w 3898347"/>
              <a:gd name="connsiteY1" fmla="*/ 3834445 h 4296945"/>
              <a:gd name="connsiteX2" fmla="*/ 3892314 w 3898347"/>
              <a:gd name="connsiteY2" fmla="*/ 3832951 h 4296945"/>
              <a:gd name="connsiteX3" fmla="*/ 3851953 w 3898347"/>
              <a:gd name="connsiteY3" fmla="*/ 3802983 h 4296945"/>
              <a:gd name="connsiteX4" fmla="*/ 3836418 w 3898347"/>
              <a:gd name="connsiteY4" fmla="*/ 3811513 h 4296945"/>
              <a:gd name="connsiteX5" fmla="*/ 3833758 w 3898347"/>
              <a:gd name="connsiteY5" fmla="*/ 3813341 h 4296945"/>
              <a:gd name="connsiteX6" fmla="*/ 3822673 w 3898347"/>
              <a:gd name="connsiteY6" fmla="*/ 3812913 h 4296945"/>
              <a:gd name="connsiteX7" fmla="*/ 3820104 w 3898347"/>
              <a:gd name="connsiteY7" fmla="*/ 3822466 h 4296945"/>
              <a:gd name="connsiteX8" fmla="*/ 3803816 w 3898347"/>
              <a:gd name="connsiteY8" fmla="*/ 3828757 h 4296945"/>
              <a:gd name="connsiteX9" fmla="*/ 3783259 w 3898347"/>
              <a:gd name="connsiteY9" fmla="*/ 3825276 h 4296945"/>
              <a:gd name="connsiteX10" fmla="*/ 3729936 w 3898347"/>
              <a:gd name="connsiteY10" fmla="*/ 3815386 h 4296945"/>
              <a:gd name="connsiteX11" fmla="*/ 3726018 w 3898347"/>
              <a:gd name="connsiteY11" fmla="*/ 3815100 h 4296945"/>
              <a:gd name="connsiteX12" fmla="*/ 3725413 w 3898347"/>
              <a:gd name="connsiteY12" fmla="*/ 3814615 h 4296945"/>
              <a:gd name="connsiteX13" fmla="*/ 3713801 w 3898347"/>
              <a:gd name="connsiteY13" fmla="*/ 3811018 h 4296945"/>
              <a:gd name="connsiteX14" fmla="*/ 3709087 w 3898347"/>
              <a:gd name="connsiteY14" fmla="*/ 3813195 h 4296945"/>
              <a:gd name="connsiteX15" fmla="*/ 3698038 w 3898347"/>
              <a:gd name="connsiteY15" fmla="*/ 3806182 h 4296945"/>
              <a:gd name="connsiteX16" fmla="*/ 3662227 w 3898347"/>
              <a:gd name="connsiteY16" fmla="*/ 3807761 h 4296945"/>
              <a:gd name="connsiteX17" fmla="*/ 3659872 w 3898347"/>
              <a:gd name="connsiteY17" fmla="*/ 3805524 h 4296945"/>
              <a:gd name="connsiteX18" fmla="*/ 3643454 w 3898347"/>
              <a:gd name="connsiteY18" fmla="*/ 3794831 h 4296945"/>
              <a:gd name="connsiteX19" fmla="*/ 3624789 w 3898347"/>
              <a:gd name="connsiteY19" fmla="*/ 3803185 h 4296945"/>
              <a:gd name="connsiteX20" fmla="*/ 3602327 w 3898347"/>
              <a:gd name="connsiteY20" fmla="*/ 3794616 h 4296945"/>
              <a:gd name="connsiteX21" fmla="*/ 3596645 w 3898347"/>
              <a:gd name="connsiteY21" fmla="*/ 3797108 h 4296945"/>
              <a:gd name="connsiteX22" fmla="*/ 3574144 w 3898347"/>
              <a:gd name="connsiteY22" fmla="*/ 3795108 h 4296945"/>
              <a:gd name="connsiteX23" fmla="*/ 3562310 w 3898347"/>
              <a:gd name="connsiteY23" fmla="*/ 3787534 h 4296945"/>
              <a:gd name="connsiteX24" fmla="*/ 3551635 w 3898347"/>
              <a:gd name="connsiteY24" fmla="*/ 3797705 h 4296945"/>
              <a:gd name="connsiteX25" fmla="*/ 3550175 w 3898347"/>
              <a:gd name="connsiteY25" fmla="*/ 3803199 h 4296945"/>
              <a:gd name="connsiteX26" fmla="*/ 3542668 w 3898347"/>
              <a:gd name="connsiteY26" fmla="*/ 3803283 h 4296945"/>
              <a:gd name="connsiteX27" fmla="*/ 3533033 w 3898347"/>
              <a:gd name="connsiteY27" fmla="*/ 3799071 h 4296945"/>
              <a:gd name="connsiteX28" fmla="*/ 3521726 w 3898347"/>
              <a:gd name="connsiteY28" fmla="*/ 3804691 h 4296945"/>
              <a:gd name="connsiteX29" fmla="*/ 3520080 w 3898347"/>
              <a:gd name="connsiteY29" fmla="*/ 3805210 h 4296945"/>
              <a:gd name="connsiteX30" fmla="*/ 3508491 w 3898347"/>
              <a:gd name="connsiteY30" fmla="*/ 3797398 h 4296945"/>
              <a:gd name="connsiteX31" fmla="*/ 3503787 w 3898347"/>
              <a:gd name="connsiteY31" fmla="*/ 3797787 h 4296945"/>
              <a:gd name="connsiteX32" fmla="*/ 3492165 w 3898347"/>
              <a:gd name="connsiteY32" fmla="*/ 3799887 h 4296945"/>
              <a:gd name="connsiteX33" fmla="*/ 3472233 w 3898347"/>
              <a:gd name="connsiteY33" fmla="*/ 3805682 h 4296945"/>
              <a:gd name="connsiteX34" fmla="*/ 3465921 w 3898347"/>
              <a:gd name="connsiteY34" fmla="*/ 3805814 h 4296945"/>
              <a:gd name="connsiteX35" fmla="*/ 3455541 w 3898347"/>
              <a:gd name="connsiteY35" fmla="*/ 3815505 h 4296945"/>
              <a:gd name="connsiteX36" fmla="*/ 3429027 w 3898347"/>
              <a:gd name="connsiteY36" fmla="*/ 3816906 h 4296945"/>
              <a:gd name="connsiteX37" fmla="*/ 3369507 w 3898347"/>
              <a:gd name="connsiteY37" fmla="*/ 3825563 h 4296945"/>
              <a:gd name="connsiteX38" fmla="*/ 3324491 w 3898347"/>
              <a:gd name="connsiteY38" fmla="*/ 3832006 h 4296945"/>
              <a:gd name="connsiteX39" fmla="*/ 3244235 w 3898347"/>
              <a:gd name="connsiteY39" fmla="*/ 3834376 h 4296945"/>
              <a:gd name="connsiteX40" fmla="*/ 3226507 w 3898347"/>
              <a:gd name="connsiteY40" fmla="*/ 3820131 h 4296945"/>
              <a:gd name="connsiteX41" fmla="*/ 3191688 w 3898347"/>
              <a:gd name="connsiteY41" fmla="*/ 3837359 h 4296945"/>
              <a:gd name="connsiteX42" fmla="*/ 3185553 w 3898347"/>
              <a:gd name="connsiteY42" fmla="*/ 3859030 h 4296945"/>
              <a:gd name="connsiteX43" fmla="*/ 3137926 w 3898347"/>
              <a:gd name="connsiteY43" fmla="*/ 3867782 h 4296945"/>
              <a:gd name="connsiteX44" fmla="*/ 3090188 w 3898347"/>
              <a:gd name="connsiteY44" fmla="*/ 3855036 h 4296945"/>
              <a:gd name="connsiteX45" fmla="*/ 3031422 w 3898347"/>
              <a:gd name="connsiteY45" fmla="*/ 3858298 h 4296945"/>
              <a:gd name="connsiteX46" fmla="*/ 2996288 w 3898347"/>
              <a:gd name="connsiteY46" fmla="*/ 3860020 h 4296945"/>
              <a:gd name="connsiteX47" fmla="*/ 2901661 w 3898347"/>
              <a:gd name="connsiteY47" fmla="*/ 3882243 h 4296945"/>
              <a:gd name="connsiteX48" fmla="*/ 2782141 w 3898347"/>
              <a:gd name="connsiteY48" fmla="*/ 3932983 h 4296945"/>
              <a:gd name="connsiteX49" fmla="*/ 2749597 w 3898347"/>
              <a:gd name="connsiteY49" fmla="*/ 3956746 h 4296945"/>
              <a:gd name="connsiteX50" fmla="*/ 2730493 w 3898347"/>
              <a:gd name="connsiteY50" fmla="*/ 3955236 h 4296945"/>
              <a:gd name="connsiteX51" fmla="*/ 2707507 w 3898347"/>
              <a:gd name="connsiteY51" fmla="*/ 3947771 h 4296945"/>
              <a:gd name="connsiteX52" fmla="*/ 2701937 w 3898347"/>
              <a:gd name="connsiteY52" fmla="*/ 3950565 h 4296945"/>
              <a:gd name="connsiteX53" fmla="*/ 2679435 w 3898347"/>
              <a:gd name="connsiteY53" fmla="*/ 3949768 h 4296945"/>
              <a:gd name="connsiteX54" fmla="*/ 2667352 w 3898347"/>
              <a:gd name="connsiteY54" fmla="*/ 3942821 h 4296945"/>
              <a:gd name="connsiteX55" fmla="*/ 2657096 w 3898347"/>
              <a:gd name="connsiteY55" fmla="*/ 3953571 h 4296945"/>
              <a:gd name="connsiteX56" fmla="*/ 2655161 w 3898347"/>
              <a:gd name="connsiteY56" fmla="*/ 3962216 h 4296945"/>
              <a:gd name="connsiteX57" fmla="*/ 2638604 w 3898347"/>
              <a:gd name="connsiteY57" fmla="*/ 3955936 h 4296945"/>
              <a:gd name="connsiteX58" fmla="*/ 2626185 w 3898347"/>
              <a:gd name="connsiteY58" fmla="*/ 3962937 h 4296945"/>
              <a:gd name="connsiteX59" fmla="*/ 2614077 w 3898347"/>
              <a:gd name="connsiteY59" fmla="*/ 3955576 h 4296945"/>
              <a:gd name="connsiteX60" fmla="*/ 2609403 w 3898347"/>
              <a:gd name="connsiteY60" fmla="*/ 3956215 h 4296945"/>
              <a:gd name="connsiteX61" fmla="*/ 2597896 w 3898347"/>
              <a:gd name="connsiteY61" fmla="*/ 3958939 h 4296945"/>
              <a:gd name="connsiteX62" fmla="*/ 2578251 w 3898347"/>
              <a:gd name="connsiteY62" fmla="*/ 3965812 h 4296945"/>
              <a:gd name="connsiteX63" fmla="*/ 2571961 w 3898347"/>
              <a:gd name="connsiteY63" fmla="*/ 3966278 h 4296945"/>
              <a:gd name="connsiteX64" fmla="*/ 2559399 w 3898347"/>
              <a:gd name="connsiteY64" fmla="*/ 3979193 h 4296945"/>
              <a:gd name="connsiteX65" fmla="*/ 2533560 w 3898347"/>
              <a:gd name="connsiteY65" fmla="*/ 3988160 h 4296945"/>
              <a:gd name="connsiteX66" fmla="*/ 2515299 w 3898347"/>
              <a:gd name="connsiteY66" fmla="*/ 4016867 h 4296945"/>
              <a:gd name="connsiteX67" fmla="*/ 2513423 w 3898347"/>
              <a:gd name="connsiteY67" fmla="*/ 4018759 h 4296945"/>
              <a:gd name="connsiteX68" fmla="*/ 2482991 w 3898347"/>
              <a:gd name="connsiteY68" fmla="*/ 4012935 h 4296945"/>
              <a:gd name="connsiteX69" fmla="*/ 2446940 w 3898347"/>
              <a:gd name="connsiteY69" fmla="*/ 4021172 h 4296945"/>
              <a:gd name="connsiteX70" fmla="*/ 2404883 w 3898347"/>
              <a:gd name="connsiteY70" fmla="*/ 4024808 h 4296945"/>
              <a:gd name="connsiteX71" fmla="*/ 2373894 w 3898347"/>
              <a:gd name="connsiteY71" fmla="*/ 4023827 h 4296945"/>
              <a:gd name="connsiteX72" fmla="*/ 2297080 w 3898347"/>
              <a:gd name="connsiteY72" fmla="*/ 4040841 h 4296945"/>
              <a:gd name="connsiteX73" fmla="*/ 2170615 w 3898347"/>
              <a:gd name="connsiteY73" fmla="*/ 4077196 h 4296945"/>
              <a:gd name="connsiteX74" fmla="*/ 2143580 w 3898347"/>
              <a:gd name="connsiteY74" fmla="*/ 4083102 h 4296945"/>
              <a:gd name="connsiteX75" fmla="*/ 2119893 w 3898347"/>
              <a:gd name="connsiteY75" fmla="*/ 4080874 h 4296945"/>
              <a:gd name="connsiteX76" fmla="*/ 2114008 w 3898347"/>
              <a:gd name="connsiteY76" fmla="*/ 4073996 h 4296945"/>
              <a:gd name="connsiteX77" fmla="*/ 2099067 w 3898347"/>
              <a:gd name="connsiteY77" fmla="*/ 4076068 h 4296945"/>
              <a:gd name="connsiteX78" fmla="*/ 2095000 w 3898347"/>
              <a:gd name="connsiteY78" fmla="*/ 4075096 h 4296945"/>
              <a:gd name="connsiteX79" fmla="*/ 2071767 w 3898347"/>
              <a:gd name="connsiteY79" fmla="*/ 4071044 h 4296945"/>
              <a:gd name="connsiteX80" fmla="*/ 2024486 w 3898347"/>
              <a:gd name="connsiteY80" fmla="*/ 4100276 h 4296945"/>
              <a:gd name="connsiteX81" fmla="*/ 1964411 w 3898347"/>
              <a:gd name="connsiteY81" fmla="*/ 4105069 h 4296945"/>
              <a:gd name="connsiteX82" fmla="*/ 1739945 w 3898347"/>
              <a:gd name="connsiteY82" fmla="*/ 4171795 h 4296945"/>
              <a:gd name="connsiteX83" fmla="*/ 1610556 w 3898347"/>
              <a:gd name="connsiteY83" fmla="*/ 4167701 h 4296945"/>
              <a:gd name="connsiteX84" fmla="*/ 1553623 w 3898347"/>
              <a:gd name="connsiteY84" fmla="*/ 4236045 h 4296945"/>
              <a:gd name="connsiteX85" fmla="*/ 1548640 w 3898347"/>
              <a:gd name="connsiteY85" fmla="*/ 4238297 h 4296945"/>
              <a:gd name="connsiteX86" fmla="*/ 1530136 w 3898347"/>
              <a:gd name="connsiteY86" fmla="*/ 4227121 h 4296945"/>
              <a:gd name="connsiteX87" fmla="*/ 1508787 w 3898347"/>
              <a:gd name="connsiteY87" fmla="*/ 4234213 h 4296945"/>
              <a:gd name="connsiteX88" fmla="*/ 1488914 w 3898347"/>
              <a:gd name="connsiteY88" fmla="*/ 4241772 h 4296945"/>
              <a:gd name="connsiteX89" fmla="*/ 1488999 w 3898347"/>
              <a:gd name="connsiteY89" fmla="*/ 4251186 h 4296945"/>
              <a:gd name="connsiteX90" fmla="*/ 1475364 w 3898347"/>
              <a:gd name="connsiteY90" fmla="*/ 4248364 h 4296945"/>
              <a:gd name="connsiteX91" fmla="*/ 1457275 w 3898347"/>
              <a:gd name="connsiteY91" fmla="*/ 4252863 h 4296945"/>
              <a:gd name="connsiteX92" fmla="*/ 1448085 w 3898347"/>
              <a:gd name="connsiteY92" fmla="*/ 4248391 h 4296945"/>
              <a:gd name="connsiteX93" fmla="*/ 1315306 w 3898347"/>
              <a:gd name="connsiteY93" fmla="*/ 4237004 h 4296945"/>
              <a:gd name="connsiteX94" fmla="*/ 1272434 w 3898347"/>
              <a:gd name="connsiteY94" fmla="*/ 4244958 h 4296945"/>
              <a:gd name="connsiteX95" fmla="*/ 1231567 w 3898347"/>
              <a:gd name="connsiteY95" fmla="*/ 4219356 h 4296945"/>
              <a:gd name="connsiteX96" fmla="*/ 1216643 w 3898347"/>
              <a:gd name="connsiteY96" fmla="*/ 4229828 h 4296945"/>
              <a:gd name="connsiteX97" fmla="*/ 1214101 w 3898347"/>
              <a:gd name="connsiteY97" fmla="*/ 4231991 h 4296945"/>
              <a:gd name="connsiteX98" fmla="*/ 1203193 w 3898347"/>
              <a:gd name="connsiteY98" fmla="*/ 4232867 h 4296945"/>
              <a:gd name="connsiteX99" fmla="*/ 1201049 w 3898347"/>
              <a:gd name="connsiteY99" fmla="*/ 4242842 h 4296945"/>
              <a:gd name="connsiteX100" fmla="*/ 1185298 w 3898347"/>
              <a:gd name="connsiteY100" fmla="*/ 4251133 h 4296945"/>
              <a:gd name="connsiteX101" fmla="*/ 1164955 w 3898347"/>
              <a:gd name="connsiteY101" fmla="*/ 4250027 h 4296945"/>
              <a:gd name="connsiteX102" fmla="*/ 1067357 w 3898347"/>
              <a:gd name="connsiteY102" fmla="*/ 4233908 h 4296945"/>
              <a:gd name="connsiteX103" fmla="*/ 1009492 w 3898347"/>
              <a:gd name="connsiteY103" fmla="*/ 4230455 h 4296945"/>
              <a:gd name="connsiteX104" fmla="*/ 988345 w 3898347"/>
              <a:gd name="connsiteY104" fmla="*/ 4238880 h 4296945"/>
              <a:gd name="connsiteX105" fmla="*/ 958251 w 3898347"/>
              <a:gd name="connsiteY105" fmla="*/ 4244100 h 4296945"/>
              <a:gd name="connsiteX106" fmla="*/ 905785 w 3898347"/>
              <a:gd name="connsiteY106" fmla="*/ 4260845 h 4296945"/>
              <a:gd name="connsiteX107" fmla="*/ 834176 w 3898347"/>
              <a:gd name="connsiteY107" fmla="*/ 4270241 h 4296945"/>
              <a:gd name="connsiteX108" fmla="*/ 778474 w 3898347"/>
              <a:gd name="connsiteY108" fmla="*/ 4235526 h 4296945"/>
              <a:gd name="connsiteX109" fmla="*/ 774418 w 3898347"/>
              <a:gd name="connsiteY109" fmla="*/ 4242583 h 4296945"/>
              <a:gd name="connsiteX110" fmla="*/ 737705 w 3898347"/>
              <a:gd name="connsiteY110" fmla="*/ 4238891 h 4296945"/>
              <a:gd name="connsiteX111" fmla="*/ 605027 w 3898347"/>
              <a:gd name="connsiteY111" fmla="*/ 4175863 h 4296945"/>
              <a:gd name="connsiteX112" fmla="*/ 533391 w 3898347"/>
              <a:gd name="connsiteY112" fmla="*/ 4170035 h 4296945"/>
              <a:gd name="connsiteX113" fmla="*/ 508621 w 3898347"/>
              <a:gd name="connsiteY113" fmla="*/ 4176044 h 4296945"/>
              <a:gd name="connsiteX114" fmla="*/ 467082 w 3898347"/>
              <a:gd name="connsiteY114" fmla="*/ 4185616 h 4296945"/>
              <a:gd name="connsiteX115" fmla="*/ 437646 w 3898347"/>
              <a:gd name="connsiteY115" fmla="*/ 4212658 h 4296945"/>
              <a:gd name="connsiteX116" fmla="*/ 402271 w 3898347"/>
              <a:gd name="connsiteY116" fmla="*/ 4212774 h 4296945"/>
              <a:gd name="connsiteX117" fmla="*/ 391968 w 3898347"/>
              <a:gd name="connsiteY117" fmla="*/ 4187073 h 4296945"/>
              <a:gd name="connsiteX118" fmla="*/ 354806 w 3898347"/>
              <a:gd name="connsiteY118" fmla="*/ 4195545 h 4296945"/>
              <a:gd name="connsiteX119" fmla="*/ 298662 w 3898347"/>
              <a:gd name="connsiteY119" fmla="*/ 4211227 h 4296945"/>
              <a:gd name="connsiteX120" fmla="*/ 265740 w 3898347"/>
              <a:gd name="connsiteY120" fmla="*/ 4213623 h 4296945"/>
              <a:gd name="connsiteX121" fmla="*/ 176403 w 3898347"/>
              <a:gd name="connsiteY121" fmla="*/ 4227393 h 4296945"/>
              <a:gd name="connsiteX122" fmla="*/ 37148 w 3898347"/>
              <a:gd name="connsiteY122" fmla="*/ 4289154 h 4296945"/>
              <a:gd name="connsiteX123" fmla="*/ 5850 w 3898347"/>
              <a:gd name="connsiteY123" fmla="*/ 4296945 h 4296945"/>
              <a:gd name="connsiteX124" fmla="*/ 0 w 3898347"/>
              <a:gd name="connsiteY124" fmla="*/ 4221939 h 4296945"/>
              <a:gd name="connsiteX125" fmla="*/ 0 w 3898347"/>
              <a:gd name="connsiteY125" fmla="*/ 15850 h 4296945"/>
              <a:gd name="connsiteX126" fmla="*/ 3898347 w 3898347"/>
              <a:gd name="connsiteY126" fmla="*/ 0 h 4296945"/>
              <a:gd name="connsiteX0" fmla="*/ 3898347 w 3898347"/>
              <a:gd name="connsiteY0" fmla="*/ 0 h 4296945"/>
              <a:gd name="connsiteX1" fmla="*/ 3898347 w 3898347"/>
              <a:gd name="connsiteY1" fmla="*/ 3834445 h 4296945"/>
              <a:gd name="connsiteX2" fmla="*/ 3892314 w 3898347"/>
              <a:gd name="connsiteY2" fmla="*/ 3832951 h 4296945"/>
              <a:gd name="connsiteX3" fmla="*/ 3851953 w 3898347"/>
              <a:gd name="connsiteY3" fmla="*/ 3802983 h 4296945"/>
              <a:gd name="connsiteX4" fmla="*/ 3836418 w 3898347"/>
              <a:gd name="connsiteY4" fmla="*/ 3811513 h 4296945"/>
              <a:gd name="connsiteX5" fmla="*/ 3833758 w 3898347"/>
              <a:gd name="connsiteY5" fmla="*/ 3813341 h 4296945"/>
              <a:gd name="connsiteX6" fmla="*/ 3822673 w 3898347"/>
              <a:gd name="connsiteY6" fmla="*/ 3812913 h 4296945"/>
              <a:gd name="connsiteX7" fmla="*/ 3820104 w 3898347"/>
              <a:gd name="connsiteY7" fmla="*/ 3822466 h 4296945"/>
              <a:gd name="connsiteX8" fmla="*/ 3803816 w 3898347"/>
              <a:gd name="connsiteY8" fmla="*/ 3828757 h 4296945"/>
              <a:gd name="connsiteX9" fmla="*/ 3783259 w 3898347"/>
              <a:gd name="connsiteY9" fmla="*/ 3825276 h 4296945"/>
              <a:gd name="connsiteX10" fmla="*/ 3729936 w 3898347"/>
              <a:gd name="connsiteY10" fmla="*/ 3815386 h 4296945"/>
              <a:gd name="connsiteX11" fmla="*/ 3726018 w 3898347"/>
              <a:gd name="connsiteY11" fmla="*/ 3815100 h 4296945"/>
              <a:gd name="connsiteX12" fmla="*/ 3725413 w 3898347"/>
              <a:gd name="connsiteY12" fmla="*/ 3814615 h 4296945"/>
              <a:gd name="connsiteX13" fmla="*/ 3713801 w 3898347"/>
              <a:gd name="connsiteY13" fmla="*/ 3811018 h 4296945"/>
              <a:gd name="connsiteX14" fmla="*/ 3709087 w 3898347"/>
              <a:gd name="connsiteY14" fmla="*/ 3813195 h 4296945"/>
              <a:gd name="connsiteX15" fmla="*/ 3698038 w 3898347"/>
              <a:gd name="connsiteY15" fmla="*/ 3806182 h 4296945"/>
              <a:gd name="connsiteX16" fmla="*/ 3662227 w 3898347"/>
              <a:gd name="connsiteY16" fmla="*/ 3807761 h 4296945"/>
              <a:gd name="connsiteX17" fmla="*/ 3659872 w 3898347"/>
              <a:gd name="connsiteY17" fmla="*/ 3805524 h 4296945"/>
              <a:gd name="connsiteX18" fmla="*/ 3643454 w 3898347"/>
              <a:gd name="connsiteY18" fmla="*/ 3794831 h 4296945"/>
              <a:gd name="connsiteX19" fmla="*/ 3624789 w 3898347"/>
              <a:gd name="connsiteY19" fmla="*/ 3803185 h 4296945"/>
              <a:gd name="connsiteX20" fmla="*/ 3602327 w 3898347"/>
              <a:gd name="connsiteY20" fmla="*/ 3794616 h 4296945"/>
              <a:gd name="connsiteX21" fmla="*/ 3596645 w 3898347"/>
              <a:gd name="connsiteY21" fmla="*/ 3797108 h 4296945"/>
              <a:gd name="connsiteX22" fmla="*/ 3574144 w 3898347"/>
              <a:gd name="connsiteY22" fmla="*/ 3795108 h 4296945"/>
              <a:gd name="connsiteX23" fmla="*/ 3562310 w 3898347"/>
              <a:gd name="connsiteY23" fmla="*/ 3787534 h 4296945"/>
              <a:gd name="connsiteX24" fmla="*/ 3551635 w 3898347"/>
              <a:gd name="connsiteY24" fmla="*/ 3797705 h 4296945"/>
              <a:gd name="connsiteX25" fmla="*/ 3550175 w 3898347"/>
              <a:gd name="connsiteY25" fmla="*/ 3803199 h 4296945"/>
              <a:gd name="connsiteX26" fmla="*/ 3542668 w 3898347"/>
              <a:gd name="connsiteY26" fmla="*/ 3803283 h 4296945"/>
              <a:gd name="connsiteX27" fmla="*/ 3533033 w 3898347"/>
              <a:gd name="connsiteY27" fmla="*/ 3799071 h 4296945"/>
              <a:gd name="connsiteX28" fmla="*/ 3521726 w 3898347"/>
              <a:gd name="connsiteY28" fmla="*/ 3804691 h 4296945"/>
              <a:gd name="connsiteX29" fmla="*/ 3520080 w 3898347"/>
              <a:gd name="connsiteY29" fmla="*/ 3805210 h 4296945"/>
              <a:gd name="connsiteX30" fmla="*/ 3508491 w 3898347"/>
              <a:gd name="connsiteY30" fmla="*/ 3797398 h 4296945"/>
              <a:gd name="connsiteX31" fmla="*/ 3503787 w 3898347"/>
              <a:gd name="connsiteY31" fmla="*/ 3797787 h 4296945"/>
              <a:gd name="connsiteX32" fmla="*/ 3492165 w 3898347"/>
              <a:gd name="connsiteY32" fmla="*/ 3799887 h 4296945"/>
              <a:gd name="connsiteX33" fmla="*/ 3472233 w 3898347"/>
              <a:gd name="connsiteY33" fmla="*/ 3805682 h 4296945"/>
              <a:gd name="connsiteX34" fmla="*/ 3465921 w 3898347"/>
              <a:gd name="connsiteY34" fmla="*/ 3805814 h 4296945"/>
              <a:gd name="connsiteX35" fmla="*/ 3455541 w 3898347"/>
              <a:gd name="connsiteY35" fmla="*/ 3815505 h 4296945"/>
              <a:gd name="connsiteX36" fmla="*/ 3429027 w 3898347"/>
              <a:gd name="connsiteY36" fmla="*/ 3816906 h 4296945"/>
              <a:gd name="connsiteX37" fmla="*/ 3369507 w 3898347"/>
              <a:gd name="connsiteY37" fmla="*/ 3825563 h 4296945"/>
              <a:gd name="connsiteX38" fmla="*/ 3324491 w 3898347"/>
              <a:gd name="connsiteY38" fmla="*/ 3832006 h 4296945"/>
              <a:gd name="connsiteX39" fmla="*/ 3244235 w 3898347"/>
              <a:gd name="connsiteY39" fmla="*/ 3834376 h 4296945"/>
              <a:gd name="connsiteX40" fmla="*/ 3226507 w 3898347"/>
              <a:gd name="connsiteY40" fmla="*/ 3820131 h 4296945"/>
              <a:gd name="connsiteX41" fmla="*/ 3191688 w 3898347"/>
              <a:gd name="connsiteY41" fmla="*/ 3837359 h 4296945"/>
              <a:gd name="connsiteX42" fmla="*/ 3185553 w 3898347"/>
              <a:gd name="connsiteY42" fmla="*/ 3859030 h 4296945"/>
              <a:gd name="connsiteX43" fmla="*/ 3137926 w 3898347"/>
              <a:gd name="connsiteY43" fmla="*/ 3867782 h 4296945"/>
              <a:gd name="connsiteX44" fmla="*/ 3090188 w 3898347"/>
              <a:gd name="connsiteY44" fmla="*/ 3855036 h 4296945"/>
              <a:gd name="connsiteX45" fmla="*/ 3031422 w 3898347"/>
              <a:gd name="connsiteY45" fmla="*/ 3858298 h 4296945"/>
              <a:gd name="connsiteX46" fmla="*/ 2996288 w 3898347"/>
              <a:gd name="connsiteY46" fmla="*/ 3860020 h 4296945"/>
              <a:gd name="connsiteX47" fmla="*/ 2901661 w 3898347"/>
              <a:gd name="connsiteY47" fmla="*/ 3882243 h 4296945"/>
              <a:gd name="connsiteX48" fmla="*/ 2782141 w 3898347"/>
              <a:gd name="connsiteY48" fmla="*/ 3932983 h 4296945"/>
              <a:gd name="connsiteX49" fmla="*/ 2749597 w 3898347"/>
              <a:gd name="connsiteY49" fmla="*/ 3956746 h 4296945"/>
              <a:gd name="connsiteX50" fmla="*/ 2730493 w 3898347"/>
              <a:gd name="connsiteY50" fmla="*/ 3955236 h 4296945"/>
              <a:gd name="connsiteX51" fmla="*/ 2707507 w 3898347"/>
              <a:gd name="connsiteY51" fmla="*/ 3947771 h 4296945"/>
              <a:gd name="connsiteX52" fmla="*/ 2701937 w 3898347"/>
              <a:gd name="connsiteY52" fmla="*/ 3950565 h 4296945"/>
              <a:gd name="connsiteX53" fmla="*/ 2679435 w 3898347"/>
              <a:gd name="connsiteY53" fmla="*/ 3949768 h 4296945"/>
              <a:gd name="connsiteX54" fmla="*/ 2667352 w 3898347"/>
              <a:gd name="connsiteY54" fmla="*/ 3942821 h 4296945"/>
              <a:gd name="connsiteX55" fmla="*/ 2657096 w 3898347"/>
              <a:gd name="connsiteY55" fmla="*/ 3953571 h 4296945"/>
              <a:gd name="connsiteX56" fmla="*/ 2655161 w 3898347"/>
              <a:gd name="connsiteY56" fmla="*/ 3962216 h 4296945"/>
              <a:gd name="connsiteX57" fmla="*/ 2638604 w 3898347"/>
              <a:gd name="connsiteY57" fmla="*/ 3955936 h 4296945"/>
              <a:gd name="connsiteX58" fmla="*/ 2626185 w 3898347"/>
              <a:gd name="connsiteY58" fmla="*/ 3962937 h 4296945"/>
              <a:gd name="connsiteX59" fmla="*/ 2614077 w 3898347"/>
              <a:gd name="connsiteY59" fmla="*/ 3955576 h 4296945"/>
              <a:gd name="connsiteX60" fmla="*/ 2609403 w 3898347"/>
              <a:gd name="connsiteY60" fmla="*/ 3956215 h 4296945"/>
              <a:gd name="connsiteX61" fmla="*/ 2597896 w 3898347"/>
              <a:gd name="connsiteY61" fmla="*/ 3958939 h 4296945"/>
              <a:gd name="connsiteX62" fmla="*/ 2578251 w 3898347"/>
              <a:gd name="connsiteY62" fmla="*/ 3965812 h 4296945"/>
              <a:gd name="connsiteX63" fmla="*/ 2571961 w 3898347"/>
              <a:gd name="connsiteY63" fmla="*/ 3966278 h 4296945"/>
              <a:gd name="connsiteX64" fmla="*/ 2559399 w 3898347"/>
              <a:gd name="connsiteY64" fmla="*/ 3979193 h 4296945"/>
              <a:gd name="connsiteX65" fmla="*/ 2533560 w 3898347"/>
              <a:gd name="connsiteY65" fmla="*/ 3988160 h 4296945"/>
              <a:gd name="connsiteX66" fmla="*/ 2515299 w 3898347"/>
              <a:gd name="connsiteY66" fmla="*/ 4016867 h 4296945"/>
              <a:gd name="connsiteX67" fmla="*/ 2513423 w 3898347"/>
              <a:gd name="connsiteY67" fmla="*/ 4018759 h 4296945"/>
              <a:gd name="connsiteX68" fmla="*/ 2482991 w 3898347"/>
              <a:gd name="connsiteY68" fmla="*/ 4012935 h 4296945"/>
              <a:gd name="connsiteX69" fmla="*/ 2446940 w 3898347"/>
              <a:gd name="connsiteY69" fmla="*/ 4021172 h 4296945"/>
              <a:gd name="connsiteX70" fmla="*/ 2404883 w 3898347"/>
              <a:gd name="connsiteY70" fmla="*/ 4024808 h 4296945"/>
              <a:gd name="connsiteX71" fmla="*/ 2373894 w 3898347"/>
              <a:gd name="connsiteY71" fmla="*/ 4023827 h 4296945"/>
              <a:gd name="connsiteX72" fmla="*/ 2297080 w 3898347"/>
              <a:gd name="connsiteY72" fmla="*/ 4040841 h 4296945"/>
              <a:gd name="connsiteX73" fmla="*/ 2170615 w 3898347"/>
              <a:gd name="connsiteY73" fmla="*/ 4077196 h 4296945"/>
              <a:gd name="connsiteX74" fmla="*/ 2143580 w 3898347"/>
              <a:gd name="connsiteY74" fmla="*/ 4083102 h 4296945"/>
              <a:gd name="connsiteX75" fmla="*/ 2119893 w 3898347"/>
              <a:gd name="connsiteY75" fmla="*/ 4080874 h 4296945"/>
              <a:gd name="connsiteX76" fmla="*/ 2114008 w 3898347"/>
              <a:gd name="connsiteY76" fmla="*/ 4073996 h 4296945"/>
              <a:gd name="connsiteX77" fmla="*/ 2099067 w 3898347"/>
              <a:gd name="connsiteY77" fmla="*/ 4076068 h 4296945"/>
              <a:gd name="connsiteX78" fmla="*/ 2095000 w 3898347"/>
              <a:gd name="connsiteY78" fmla="*/ 4075096 h 4296945"/>
              <a:gd name="connsiteX79" fmla="*/ 2071767 w 3898347"/>
              <a:gd name="connsiteY79" fmla="*/ 4071044 h 4296945"/>
              <a:gd name="connsiteX80" fmla="*/ 2024486 w 3898347"/>
              <a:gd name="connsiteY80" fmla="*/ 4100276 h 4296945"/>
              <a:gd name="connsiteX81" fmla="*/ 1964411 w 3898347"/>
              <a:gd name="connsiteY81" fmla="*/ 4105069 h 4296945"/>
              <a:gd name="connsiteX82" fmla="*/ 1739945 w 3898347"/>
              <a:gd name="connsiteY82" fmla="*/ 4171795 h 4296945"/>
              <a:gd name="connsiteX83" fmla="*/ 1610556 w 3898347"/>
              <a:gd name="connsiteY83" fmla="*/ 4167701 h 4296945"/>
              <a:gd name="connsiteX84" fmla="*/ 1553623 w 3898347"/>
              <a:gd name="connsiteY84" fmla="*/ 4236045 h 4296945"/>
              <a:gd name="connsiteX85" fmla="*/ 1548640 w 3898347"/>
              <a:gd name="connsiteY85" fmla="*/ 4238297 h 4296945"/>
              <a:gd name="connsiteX86" fmla="*/ 1530136 w 3898347"/>
              <a:gd name="connsiteY86" fmla="*/ 4227121 h 4296945"/>
              <a:gd name="connsiteX87" fmla="*/ 1508787 w 3898347"/>
              <a:gd name="connsiteY87" fmla="*/ 4234213 h 4296945"/>
              <a:gd name="connsiteX88" fmla="*/ 1488914 w 3898347"/>
              <a:gd name="connsiteY88" fmla="*/ 4241772 h 4296945"/>
              <a:gd name="connsiteX89" fmla="*/ 1488999 w 3898347"/>
              <a:gd name="connsiteY89" fmla="*/ 4251186 h 4296945"/>
              <a:gd name="connsiteX90" fmla="*/ 1475364 w 3898347"/>
              <a:gd name="connsiteY90" fmla="*/ 4248364 h 4296945"/>
              <a:gd name="connsiteX91" fmla="*/ 1457275 w 3898347"/>
              <a:gd name="connsiteY91" fmla="*/ 4252863 h 4296945"/>
              <a:gd name="connsiteX92" fmla="*/ 1448085 w 3898347"/>
              <a:gd name="connsiteY92" fmla="*/ 4248391 h 4296945"/>
              <a:gd name="connsiteX93" fmla="*/ 1315306 w 3898347"/>
              <a:gd name="connsiteY93" fmla="*/ 4237004 h 4296945"/>
              <a:gd name="connsiteX94" fmla="*/ 1272434 w 3898347"/>
              <a:gd name="connsiteY94" fmla="*/ 4244958 h 4296945"/>
              <a:gd name="connsiteX95" fmla="*/ 1231567 w 3898347"/>
              <a:gd name="connsiteY95" fmla="*/ 4219356 h 4296945"/>
              <a:gd name="connsiteX96" fmla="*/ 1216643 w 3898347"/>
              <a:gd name="connsiteY96" fmla="*/ 4229828 h 4296945"/>
              <a:gd name="connsiteX97" fmla="*/ 1214101 w 3898347"/>
              <a:gd name="connsiteY97" fmla="*/ 4231991 h 4296945"/>
              <a:gd name="connsiteX98" fmla="*/ 1203193 w 3898347"/>
              <a:gd name="connsiteY98" fmla="*/ 4232867 h 4296945"/>
              <a:gd name="connsiteX99" fmla="*/ 1201049 w 3898347"/>
              <a:gd name="connsiteY99" fmla="*/ 4242842 h 4296945"/>
              <a:gd name="connsiteX100" fmla="*/ 1185298 w 3898347"/>
              <a:gd name="connsiteY100" fmla="*/ 4251133 h 4296945"/>
              <a:gd name="connsiteX101" fmla="*/ 1164955 w 3898347"/>
              <a:gd name="connsiteY101" fmla="*/ 4250027 h 4296945"/>
              <a:gd name="connsiteX102" fmla="*/ 1067357 w 3898347"/>
              <a:gd name="connsiteY102" fmla="*/ 4233908 h 4296945"/>
              <a:gd name="connsiteX103" fmla="*/ 1009492 w 3898347"/>
              <a:gd name="connsiteY103" fmla="*/ 4230455 h 4296945"/>
              <a:gd name="connsiteX104" fmla="*/ 988345 w 3898347"/>
              <a:gd name="connsiteY104" fmla="*/ 4238880 h 4296945"/>
              <a:gd name="connsiteX105" fmla="*/ 958251 w 3898347"/>
              <a:gd name="connsiteY105" fmla="*/ 4244100 h 4296945"/>
              <a:gd name="connsiteX106" fmla="*/ 905785 w 3898347"/>
              <a:gd name="connsiteY106" fmla="*/ 4260845 h 4296945"/>
              <a:gd name="connsiteX107" fmla="*/ 834176 w 3898347"/>
              <a:gd name="connsiteY107" fmla="*/ 4270241 h 4296945"/>
              <a:gd name="connsiteX108" fmla="*/ 778474 w 3898347"/>
              <a:gd name="connsiteY108" fmla="*/ 4235526 h 4296945"/>
              <a:gd name="connsiteX109" fmla="*/ 774418 w 3898347"/>
              <a:gd name="connsiteY109" fmla="*/ 4242583 h 4296945"/>
              <a:gd name="connsiteX110" fmla="*/ 737705 w 3898347"/>
              <a:gd name="connsiteY110" fmla="*/ 4238891 h 4296945"/>
              <a:gd name="connsiteX111" fmla="*/ 605027 w 3898347"/>
              <a:gd name="connsiteY111" fmla="*/ 4175863 h 4296945"/>
              <a:gd name="connsiteX112" fmla="*/ 533391 w 3898347"/>
              <a:gd name="connsiteY112" fmla="*/ 4170035 h 4296945"/>
              <a:gd name="connsiteX113" fmla="*/ 508621 w 3898347"/>
              <a:gd name="connsiteY113" fmla="*/ 4176044 h 4296945"/>
              <a:gd name="connsiteX114" fmla="*/ 467082 w 3898347"/>
              <a:gd name="connsiteY114" fmla="*/ 4185616 h 4296945"/>
              <a:gd name="connsiteX115" fmla="*/ 437646 w 3898347"/>
              <a:gd name="connsiteY115" fmla="*/ 4212658 h 4296945"/>
              <a:gd name="connsiteX116" fmla="*/ 402271 w 3898347"/>
              <a:gd name="connsiteY116" fmla="*/ 4212774 h 4296945"/>
              <a:gd name="connsiteX117" fmla="*/ 391968 w 3898347"/>
              <a:gd name="connsiteY117" fmla="*/ 4187073 h 4296945"/>
              <a:gd name="connsiteX118" fmla="*/ 354806 w 3898347"/>
              <a:gd name="connsiteY118" fmla="*/ 4195545 h 4296945"/>
              <a:gd name="connsiteX119" fmla="*/ 298662 w 3898347"/>
              <a:gd name="connsiteY119" fmla="*/ 4211227 h 4296945"/>
              <a:gd name="connsiteX120" fmla="*/ 265740 w 3898347"/>
              <a:gd name="connsiteY120" fmla="*/ 4213623 h 4296945"/>
              <a:gd name="connsiteX121" fmla="*/ 176403 w 3898347"/>
              <a:gd name="connsiteY121" fmla="*/ 4227393 h 4296945"/>
              <a:gd name="connsiteX122" fmla="*/ 82528 w 3898347"/>
              <a:gd name="connsiteY122" fmla="*/ 4275540 h 4296945"/>
              <a:gd name="connsiteX123" fmla="*/ 5850 w 3898347"/>
              <a:gd name="connsiteY123" fmla="*/ 4296945 h 4296945"/>
              <a:gd name="connsiteX124" fmla="*/ 0 w 3898347"/>
              <a:gd name="connsiteY124" fmla="*/ 4221939 h 4296945"/>
              <a:gd name="connsiteX125" fmla="*/ 0 w 3898347"/>
              <a:gd name="connsiteY125" fmla="*/ 15850 h 4296945"/>
              <a:gd name="connsiteX126" fmla="*/ 3898347 w 3898347"/>
              <a:gd name="connsiteY126" fmla="*/ 0 h 4296945"/>
              <a:gd name="connsiteX0" fmla="*/ 3898347 w 3898347"/>
              <a:gd name="connsiteY0" fmla="*/ 0 h 4275540"/>
              <a:gd name="connsiteX1" fmla="*/ 3898347 w 3898347"/>
              <a:gd name="connsiteY1" fmla="*/ 3834445 h 4275540"/>
              <a:gd name="connsiteX2" fmla="*/ 3892314 w 3898347"/>
              <a:gd name="connsiteY2" fmla="*/ 3832951 h 4275540"/>
              <a:gd name="connsiteX3" fmla="*/ 3851953 w 3898347"/>
              <a:gd name="connsiteY3" fmla="*/ 3802983 h 4275540"/>
              <a:gd name="connsiteX4" fmla="*/ 3836418 w 3898347"/>
              <a:gd name="connsiteY4" fmla="*/ 3811513 h 4275540"/>
              <a:gd name="connsiteX5" fmla="*/ 3833758 w 3898347"/>
              <a:gd name="connsiteY5" fmla="*/ 3813341 h 4275540"/>
              <a:gd name="connsiteX6" fmla="*/ 3822673 w 3898347"/>
              <a:gd name="connsiteY6" fmla="*/ 3812913 h 4275540"/>
              <a:gd name="connsiteX7" fmla="*/ 3820104 w 3898347"/>
              <a:gd name="connsiteY7" fmla="*/ 3822466 h 4275540"/>
              <a:gd name="connsiteX8" fmla="*/ 3803816 w 3898347"/>
              <a:gd name="connsiteY8" fmla="*/ 3828757 h 4275540"/>
              <a:gd name="connsiteX9" fmla="*/ 3783259 w 3898347"/>
              <a:gd name="connsiteY9" fmla="*/ 3825276 h 4275540"/>
              <a:gd name="connsiteX10" fmla="*/ 3729936 w 3898347"/>
              <a:gd name="connsiteY10" fmla="*/ 3815386 h 4275540"/>
              <a:gd name="connsiteX11" fmla="*/ 3726018 w 3898347"/>
              <a:gd name="connsiteY11" fmla="*/ 3815100 h 4275540"/>
              <a:gd name="connsiteX12" fmla="*/ 3725413 w 3898347"/>
              <a:gd name="connsiteY12" fmla="*/ 3814615 h 4275540"/>
              <a:gd name="connsiteX13" fmla="*/ 3713801 w 3898347"/>
              <a:gd name="connsiteY13" fmla="*/ 3811018 h 4275540"/>
              <a:gd name="connsiteX14" fmla="*/ 3709087 w 3898347"/>
              <a:gd name="connsiteY14" fmla="*/ 3813195 h 4275540"/>
              <a:gd name="connsiteX15" fmla="*/ 3698038 w 3898347"/>
              <a:gd name="connsiteY15" fmla="*/ 3806182 h 4275540"/>
              <a:gd name="connsiteX16" fmla="*/ 3662227 w 3898347"/>
              <a:gd name="connsiteY16" fmla="*/ 3807761 h 4275540"/>
              <a:gd name="connsiteX17" fmla="*/ 3659872 w 3898347"/>
              <a:gd name="connsiteY17" fmla="*/ 3805524 h 4275540"/>
              <a:gd name="connsiteX18" fmla="*/ 3643454 w 3898347"/>
              <a:gd name="connsiteY18" fmla="*/ 3794831 h 4275540"/>
              <a:gd name="connsiteX19" fmla="*/ 3624789 w 3898347"/>
              <a:gd name="connsiteY19" fmla="*/ 3803185 h 4275540"/>
              <a:gd name="connsiteX20" fmla="*/ 3602327 w 3898347"/>
              <a:gd name="connsiteY20" fmla="*/ 3794616 h 4275540"/>
              <a:gd name="connsiteX21" fmla="*/ 3596645 w 3898347"/>
              <a:gd name="connsiteY21" fmla="*/ 3797108 h 4275540"/>
              <a:gd name="connsiteX22" fmla="*/ 3574144 w 3898347"/>
              <a:gd name="connsiteY22" fmla="*/ 3795108 h 4275540"/>
              <a:gd name="connsiteX23" fmla="*/ 3562310 w 3898347"/>
              <a:gd name="connsiteY23" fmla="*/ 3787534 h 4275540"/>
              <a:gd name="connsiteX24" fmla="*/ 3551635 w 3898347"/>
              <a:gd name="connsiteY24" fmla="*/ 3797705 h 4275540"/>
              <a:gd name="connsiteX25" fmla="*/ 3550175 w 3898347"/>
              <a:gd name="connsiteY25" fmla="*/ 3803199 h 4275540"/>
              <a:gd name="connsiteX26" fmla="*/ 3542668 w 3898347"/>
              <a:gd name="connsiteY26" fmla="*/ 3803283 h 4275540"/>
              <a:gd name="connsiteX27" fmla="*/ 3533033 w 3898347"/>
              <a:gd name="connsiteY27" fmla="*/ 3799071 h 4275540"/>
              <a:gd name="connsiteX28" fmla="*/ 3521726 w 3898347"/>
              <a:gd name="connsiteY28" fmla="*/ 3804691 h 4275540"/>
              <a:gd name="connsiteX29" fmla="*/ 3520080 w 3898347"/>
              <a:gd name="connsiteY29" fmla="*/ 3805210 h 4275540"/>
              <a:gd name="connsiteX30" fmla="*/ 3508491 w 3898347"/>
              <a:gd name="connsiteY30" fmla="*/ 3797398 h 4275540"/>
              <a:gd name="connsiteX31" fmla="*/ 3503787 w 3898347"/>
              <a:gd name="connsiteY31" fmla="*/ 3797787 h 4275540"/>
              <a:gd name="connsiteX32" fmla="*/ 3492165 w 3898347"/>
              <a:gd name="connsiteY32" fmla="*/ 3799887 h 4275540"/>
              <a:gd name="connsiteX33" fmla="*/ 3472233 w 3898347"/>
              <a:gd name="connsiteY33" fmla="*/ 3805682 h 4275540"/>
              <a:gd name="connsiteX34" fmla="*/ 3465921 w 3898347"/>
              <a:gd name="connsiteY34" fmla="*/ 3805814 h 4275540"/>
              <a:gd name="connsiteX35" fmla="*/ 3455541 w 3898347"/>
              <a:gd name="connsiteY35" fmla="*/ 3815505 h 4275540"/>
              <a:gd name="connsiteX36" fmla="*/ 3429027 w 3898347"/>
              <a:gd name="connsiteY36" fmla="*/ 3816906 h 4275540"/>
              <a:gd name="connsiteX37" fmla="*/ 3369507 w 3898347"/>
              <a:gd name="connsiteY37" fmla="*/ 3825563 h 4275540"/>
              <a:gd name="connsiteX38" fmla="*/ 3324491 w 3898347"/>
              <a:gd name="connsiteY38" fmla="*/ 3832006 h 4275540"/>
              <a:gd name="connsiteX39" fmla="*/ 3244235 w 3898347"/>
              <a:gd name="connsiteY39" fmla="*/ 3834376 h 4275540"/>
              <a:gd name="connsiteX40" fmla="*/ 3226507 w 3898347"/>
              <a:gd name="connsiteY40" fmla="*/ 3820131 h 4275540"/>
              <a:gd name="connsiteX41" fmla="*/ 3191688 w 3898347"/>
              <a:gd name="connsiteY41" fmla="*/ 3837359 h 4275540"/>
              <a:gd name="connsiteX42" fmla="*/ 3185553 w 3898347"/>
              <a:gd name="connsiteY42" fmla="*/ 3859030 h 4275540"/>
              <a:gd name="connsiteX43" fmla="*/ 3137926 w 3898347"/>
              <a:gd name="connsiteY43" fmla="*/ 3867782 h 4275540"/>
              <a:gd name="connsiteX44" fmla="*/ 3090188 w 3898347"/>
              <a:gd name="connsiteY44" fmla="*/ 3855036 h 4275540"/>
              <a:gd name="connsiteX45" fmla="*/ 3031422 w 3898347"/>
              <a:gd name="connsiteY45" fmla="*/ 3858298 h 4275540"/>
              <a:gd name="connsiteX46" fmla="*/ 2996288 w 3898347"/>
              <a:gd name="connsiteY46" fmla="*/ 3860020 h 4275540"/>
              <a:gd name="connsiteX47" fmla="*/ 2901661 w 3898347"/>
              <a:gd name="connsiteY47" fmla="*/ 3882243 h 4275540"/>
              <a:gd name="connsiteX48" fmla="*/ 2782141 w 3898347"/>
              <a:gd name="connsiteY48" fmla="*/ 3932983 h 4275540"/>
              <a:gd name="connsiteX49" fmla="*/ 2749597 w 3898347"/>
              <a:gd name="connsiteY49" fmla="*/ 3956746 h 4275540"/>
              <a:gd name="connsiteX50" fmla="*/ 2730493 w 3898347"/>
              <a:gd name="connsiteY50" fmla="*/ 3955236 h 4275540"/>
              <a:gd name="connsiteX51" fmla="*/ 2707507 w 3898347"/>
              <a:gd name="connsiteY51" fmla="*/ 3947771 h 4275540"/>
              <a:gd name="connsiteX52" fmla="*/ 2701937 w 3898347"/>
              <a:gd name="connsiteY52" fmla="*/ 3950565 h 4275540"/>
              <a:gd name="connsiteX53" fmla="*/ 2679435 w 3898347"/>
              <a:gd name="connsiteY53" fmla="*/ 3949768 h 4275540"/>
              <a:gd name="connsiteX54" fmla="*/ 2667352 w 3898347"/>
              <a:gd name="connsiteY54" fmla="*/ 3942821 h 4275540"/>
              <a:gd name="connsiteX55" fmla="*/ 2657096 w 3898347"/>
              <a:gd name="connsiteY55" fmla="*/ 3953571 h 4275540"/>
              <a:gd name="connsiteX56" fmla="*/ 2655161 w 3898347"/>
              <a:gd name="connsiteY56" fmla="*/ 3962216 h 4275540"/>
              <a:gd name="connsiteX57" fmla="*/ 2638604 w 3898347"/>
              <a:gd name="connsiteY57" fmla="*/ 3955936 h 4275540"/>
              <a:gd name="connsiteX58" fmla="*/ 2626185 w 3898347"/>
              <a:gd name="connsiteY58" fmla="*/ 3962937 h 4275540"/>
              <a:gd name="connsiteX59" fmla="*/ 2614077 w 3898347"/>
              <a:gd name="connsiteY59" fmla="*/ 3955576 h 4275540"/>
              <a:gd name="connsiteX60" fmla="*/ 2609403 w 3898347"/>
              <a:gd name="connsiteY60" fmla="*/ 3956215 h 4275540"/>
              <a:gd name="connsiteX61" fmla="*/ 2597896 w 3898347"/>
              <a:gd name="connsiteY61" fmla="*/ 3958939 h 4275540"/>
              <a:gd name="connsiteX62" fmla="*/ 2578251 w 3898347"/>
              <a:gd name="connsiteY62" fmla="*/ 3965812 h 4275540"/>
              <a:gd name="connsiteX63" fmla="*/ 2571961 w 3898347"/>
              <a:gd name="connsiteY63" fmla="*/ 3966278 h 4275540"/>
              <a:gd name="connsiteX64" fmla="*/ 2559399 w 3898347"/>
              <a:gd name="connsiteY64" fmla="*/ 3979193 h 4275540"/>
              <a:gd name="connsiteX65" fmla="*/ 2533560 w 3898347"/>
              <a:gd name="connsiteY65" fmla="*/ 3988160 h 4275540"/>
              <a:gd name="connsiteX66" fmla="*/ 2515299 w 3898347"/>
              <a:gd name="connsiteY66" fmla="*/ 4016867 h 4275540"/>
              <a:gd name="connsiteX67" fmla="*/ 2513423 w 3898347"/>
              <a:gd name="connsiteY67" fmla="*/ 4018759 h 4275540"/>
              <a:gd name="connsiteX68" fmla="*/ 2482991 w 3898347"/>
              <a:gd name="connsiteY68" fmla="*/ 4012935 h 4275540"/>
              <a:gd name="connsiteX69" fmla="*/ 2446940 w 3898347"/>
              <a:gd name="connsiteY69" fmla="*/ 4021172 h 4275540"/>
              <a:gd name="connsiteX70" fmla="*/ 2404883 w 3898347"/>
              <a:gd name="connsiteY70" fmla="*/ 4024808 h 4275540"/>
              <a:gd name="connsiteX71" fmla="*/ 2373894 w 3898347"/>
              <a:gd name="connsiteY71" fmla="*/ 4023827 h 4275540"/>
              <a:gd name="connsiteX72" fmla="*/ 2297080 w 3898347"/>
              <a:gd name="connsiteY72" fmla="*/ 4040841 h 4275540"/>
              <a:gd name="connsiteX73" fmla="*/ 2170615 w 3898347"/>
              <a:gd name="connsiteY73" fmla="*/ 4077196 h 4275540"/>
              <a:gd name="connsiteX74" fmla="*/ 2143580 w 3898347"/>
              <a:gd name="connsiteY74" fmla="*/ 4083102 h 4275540"/>
              <a:gd name="connsiteX75" fmla="*/ 2119893 w 3898347"/>
              <a:gd name="connsiteY75" fmla="*/ 4080874 h 4275540"/>
              <a:gd name="connsiteX76" fmla="*/ 2114008 w 3898347"/>
              <a:gd name="connsiteY76" fmla="*/ 4073996 h 4275540"/>
              <a:gd name="connsiteX77" fmla="*/ 2099067 w 3898347"/>
              <a:gd name="connsiteY77" fmla="*/ 4076068 h 4275540"/>
              <a:gd name="connsiteX78" fmla="*/ 2095000 w 3898347"/>
              <a:gd name="connsiteY78" fmla="*/ 4075096 h 4275540"/>
              <a:gd name="connsiteX79" fmla="*/ 2071767 w 3898347"/>
              <a:gd name="connsiteY79" fmla="*/ 4071044 h 4275540"/>
              <a:gd name="connsiteX80" fmla="*/ 2024486 w 3898347"/>
              <a:gd name="connsiteY80" fmla="*/ 4100276 h 4275540"/>
              <a:gd name="connsiteX81" fmla="*/ 1964411 w 3898347"/>
              <a:gd name="connsiteY81" fmla="*/ 4105069 h 4275540"/>
              <a:gd name="connsiteX82" fmla="*/ 1739945 w 3898347"/>
              <a:gd name="connsiteY82" fmla="*/ 4171795 h 4275540"/>
              <a:gd name="connsiteX83" fmla="*/ 1610556 w 3898347"/>
              <a:gd name="connsiteY83" fmla="*/ 4167701 h 4275540"/>
              <a:gd name="connsiteX84" fmla="*/ 1553623 w 3898347"/>
              <a:gd name="connsiteY84" fmla="*/ 4236045 h 4275540"/>
              <a:gd name="connsiteX85" fmla="*/ 1548640 w 3898347"/>
              <a:gd name="connsiteY85" fmla="*/ 4238297 h 4275540"/>
              <a:gd name="connsiteX86" fmla="*/ 1530136 w 3898347"/>
              <a:gd name="connsiteY86" fmla="*/ 4227121 h 4275540"/>
              <a:gd name="connsiteX87" fmla="*/ 1508787 w 3898347"/>
              <a:gd name="connsiteY87" fmla="*/ 4234213 h 4275540"/>
              <a:gd name="connsiteX88" fmla="*/ 1488914 w 3898347"/>
              <a:gd name="connsiteY88" fmla="*/ 4241772 h 4275540"/>
              <a:gd name="connsiteX89" fmla="*/ 1488999 w 3898347"/>
              <a:gd name="connsiteY89" fmla="*/ 4251186 h 4275540"/>
              <a:gd name="connsiteX90" fmla="*/ 1475364 w 3898347"/>
              <a:gd name="connsiteY90" fmla="*/ 4248364 h 4275540"/>
              <a:gd name="connsiteX91" fmla="*/ 1457275 w 3898347"/>
              <a:gd name="connsiteY91" fmla="*/ 4252863 h 4275540"/>
              <a:gd name="connsiteX92" fmla="*/ 1448085 w 3898347"/>
              <a:gd name="connsiteY92" fmla="*/ 4248391 h 4275540"/>
              <a:gd name="connsiteX93" fmla="*/ 1315306 w 3898347"/>
              <a:gd name="connsiteY93" fmla="*/ 4237004 h 4275540"/>
              <a:gd name="connsiteX94" fmla="*/ 1272434 w 3898347"/>
              <a:gd name="connsiteY94" fmla="*/ 4244958 h 4275540"/>
              <a:gd name="connsiteX95" fmla="*/ 1231567 w 3898347"/>
              <a:gd name="connsiteY95" fmla="*/ 4219356 h 4275540"/>
              <a:gd name="connsiteX96" fmla="*/ 1216643 w 3898347"/>
              <a:gd name="connsiteY96" fmla="*/ 4229828 h 4275540"/>
              <a:gd name="connsiteX97" fmla="*/ 1214101 w 3898347"/>
              <a:gd name="connsiteY97" fmla="*/ 4231991 h 4275540"/>
              <a:gd name="connsiteX98" fmla="*/ 1203193 w 3898347"/>
              <a:gd name="connsiteY98" fmla="*/ 4232867 h 4275540"/>
              <a:gd name="connsiteX99" fmla="*/ 1201049 w 3898347"/>
              <a:gd name="connsiteY99" fmla="*/ 4242842 h 4275540"/>
              <a:gd name="connsiteX100" fmla="*/ 1185298 w 3898347"/>
              <a:gd name="connsiteY100" fmla="*/ 4251133 h 4275540"/>
              <a:gd name="connsiteX101" fmla="*/ 1164955 w 3898347"/>
              <a:gd name="connsiteY101" fmla="*/ 4250027 h 4275540"/>
              <a:gd name="connsiteX102" fmla="*/ 1067357 w 3898347"/>
              <a:gd name="connsiteY102" fmla="*/ 4233908 h 4275540"/>
              <a:gd name="connsiteX103" fmla="*/ 1009492 w 3898347"/>
              <a:gd name="connsiteY103" fmla="*/ 4230455 h 4275540"/>
              <a:gd name="connsiteX104" fmla="*/ 988345 w 3898347"/>
              <a:gd name="connsiteY104" fmla="*/ 4238880 h 4275540"/>
              <a:gd name="connsiteX105" fmla="*/ 958251 w 3898347"/>
              <a:gd name="connsiteY105" fmla="*/ 4244100 h 4275540"/>
              <a:gd name="connsiteX106" fmla="*/ 905785 w 3898347"/>
              <a:gd name="connsiteY106" fmla="*/ 4260845 h 4275540"/>
              <a:gd name="connsiteX107" fmla="*/ 834176 w 3898347"/>
              <a:gd name="connsiteY107" fmla="*/ 4270241 h 4275540"/>
              <a:gd name="connsiteX108" fmla="*/ 778474 w 3898347"/>
              <a:gd name="connsiteY108" fmla="*/ 4235526 h 4275540"/>
              <a:gd name="connsiteX109" fmla="*/ 774418 w 3898347"/>
              <a:gd name="connsiteY109" fmla="*/ 4242583 h 4275540"/>
              <a:gd name="connsiteX110" fmla="*/ 737705 w 3898347"/>
              <a:gd name="connsiteY110" fmla="*/ 4238891 h 4275540"/>
              <a:gd name="connsiteX111" fmla="*/ 605027 w 3898347"/>
              <a:gd name="connsiteY111" fmla="*/ 4175863 h 4275540"/>
              <a:gd name="connsiteX112" fmla="*/ 533391 w 3898347"/>
              <a:gd name="connsiteY112" fmla="*/ 4170035 h 4275540"/>
              <a:gd name="connsiteX113" fmla="*/ 508621 w 3898347"/>
              <a:gd name="connsiteY113" fmla="*/ 4176044 h 4275540"/>
              <a:gd name="connsiteX114" fmla="*/ 467082 w 3898347"/>
              <a:gd name="connsiteY114" fmla="*/ 4185616 h 4275540"/>
              <a:gd name="connsiteX115" fmla="*/ 437646 w 3898347"/>
              <a:gd name="connsiteY115" fmla="*/ 4212658 h 4275540"/>
              <a:gd name="connsiteX116" fmla="*/ 402271 w 3898347"/>
              <a:gd name="connsiteY116" fmla="*/ 4212774 h 4275540"/>
              <a:gd name="connsiteX117" fmla="*/ 391968 w 3898347"/>
              <a:gd name="connsiteY117" fmla="*/ 4187073 h 4275540"/>
              <a:gd name="connsiteX118" fmla="*/ 354806 w 3898347"/>
              <a:gd name="connsiteY118" fmla="*/ 4195545 h 4275540"/>
              <a:gd name="connsiteX119" fmla="*/ 298662 w 3898347"/>
              <a:gd name="connsiteY119" fmla="*/ 4211227 h 4275540"/>
              <a:gd name="connsiteX120" fmla="*/ 265740 w 3898347"/>
              <a:gd name="connsiteY120" fmla="*/ 4213623 h 4275540"/>
              <a:gd name="connsiteX121" fmla="*/ 176403 w 3898347"/>
              <a:gd name="connsiteY121" fmla="*/ 4227393 h 4275540"/>
              <a:gd name="connsiteX122" fmla="*/ 82528 w 3898347"/>
              <a:gd name="connsiteY122" fmla="*/ 4275540 h 4275540"/>
              <a:gd name="connsiteX123" fmla="*/ 19464 w 3898347"/>
              <a:gd name="connsiteY123" fmla="*/ 4256103 h 4275540"/>
              <a:gd name="connsiteX124" fmla="*/ 0 w 3898347"/>
              <a:gd name="connsiteY124" fmla="*/ 4221939 h 4275540"/>
              <a:gd name="connsiteX125" fmla="*/ 0 w 3898347"/>
              <a:gd name="connsiteY125" fmla="*/ 15850 h 4275540"/>
              <a:gd name="connsiteX126" fmla="*/ 3898347 w 3898347"/>
              <a:gd name="connsiteY126" fmla="*/ 0 h 4275540"/>
              <a:gd name="connsiteX0" fmla="*/ 3898347 w 3898347"/>
              <a:gd name="connsiteY0" fmla="*/ 0 h 4275540"/>
              <a:gd name="connsiteX1" fmla="*/ 3898347 w 3898347"/>
              <a:gd name="connsiteY1" fmla="*/ 3834445 h 4275540"/>
              <a:gd name="connsiteX2" fmla="*/ 3892314 w 3898347"/>
              <a:gd name="connsiteY2" fmla="*/ 3832951 h 4275540"/>
              <a:gd name="connsiteX3" fmla="*/ 3851953 w 3898347"/>
              <a:gd name="connsiteY3" fmla="*/ 3802983 h 4275540"/>
              <a:gd name="connsiteX4" fmla="*/ 3836418 w 3898347"/>
              <a:gd name="connsiteY4" fmla="*/ 3811513 h 4275540"/>
              <a:gd name="connsiteX5" fmla="*/ 3833758 w 3898347"/>
              <a:gd name="connsiteY5" fmla="*/ 3813341 h 4275540"/>
              <a:gd name="connsiteX6" fmla="*/ 3822673 w 3898347"/>
              <a:gd name="connsiteY6" fmla="*/ 3812913 h 4275540"/>
              <a:gd name="connsiteX7" fmla="*/ 3820104 w 3898347"/>
              <a:gd name="connsiteY7" fmla="*/ 3822466 h 4275540"/>
              <a:gd name="connsiteX8" fmla="*/ 3803816 w 3898347"/>
              <a:gd name="connsiteY8" fmla="*/ 3828757 h 4275540"/>
              <a:gd name="connsiteX9" fmla="*/ 3729936 w 3898347"/>
              <a:gd name="connsiteY9" fmla="*/ 3815386 h 4275540"/>
              <a:gd name="connsiteX10" fmla="*/ 3726018 w 3898347"/>
              <a:gd name="connsiteY10" fmla="*/ 3815100 h 4275540"/>
              <a:gd name="connsiteX11" fmla="*/ 3725413 w 3898347"/>
              <a:gd name="connsiteY11" fmla="*/ 3814615 h 4275540"/>
              <a:gd name="connsiteX12" fmla="*/ 3713801 w 3898347"/>
              <a:gd name="connsiteY12" fmla="*/ 3811018 h 4275540"/>
              <a:gd name="connsiteX13" fmla="*/ 3709087 w 3898347"/>
              <a:gd name="connsiteY13" fmla="*/ 3813195 h 4275540"/>
              <a:gd name="connsiteX14" fmla="*/ 3698038 w 3898347"/>
              <a:gd name="connsiteY14" fmla="*/ 3806182 h 4275540"/>
              <a:gd name="connsiteX15" fmla="*/ 3662227 w 3898347"/>
              <a:gd name="connsiteY15" fmla="*/ 3807761 h 4275540"/>
              <a:gd name="connsiteX16" fmla="*/ 3659872 w 3898347"/>
              <a:gd name="connsiteY16" fmla="*/ 3805524 h 4275540"/>
              <a:gd name="connsiteX17" fmla="*/ 3643454 w 3898347"/>
              <a:gd name="connsiteY17" fmla="*/ 3794831 h 4275540"/>
              <a:gd name="connsiteX18" fmla="*/ 3624789 w 3898347"/>
              <a:gd name="connsiteY18" fmla="*/ 3803185 h 4275540"/>
              <a:gd name="connsiteX19" fmla="*/ 3602327 w 3898347"/>
              <a:gd name="connsiteY19" fmla="*/ 3794616 h 4275540"/>
              <a:gd name="connsiteX20" fmla="*/ 3596645 w 3898347"/>
              <a:gd name="connsiteY20" fmla="*/ 3797108 h 4275540"/>
              <a:gd name="connsiteX21" fmla="*/ 3574144 w 3898347"/>
              <a:gd name="connsiteY21" fmla="*/ 3795108 h 4275540"/>
              <a:gd name="connsiteX22" fmla="*/ 3562310 w 3898347"/>
              <a:gd name="connsiteY22" fmla="*/ 3787534 h 4275540"/>
              <a:gd name="connsiteX23" fmla="*/ 3551635 w 3898347"/>
              <a:gd name="connsiteY23" fmla="*/ 3797705 h 4275540"/>
              <a:gd name="connsiteX24" fmla="*/ 3550175 w 3898347"/>
              <a:gd name="connsiteY24" fmla="*/ 3803199 h 4275540"/>
              <a:gd name="connsiteX25" fmla="*/ 3542668 w 3898347"/>
              <a:gd name="connsiteY25" fmla="*/ 3803283 h 4275540"/>
              <a:gd name="connsiteX26" fmla="*/ 3533033 w 3898347"/>
              <a:gd name="connsiteY26" fmla="*/ 3799071 h 4275540"/>
              <a:gd name="connsiteX27" fmla="*/ 3521726 w 3898347"/>
              <a:gd name="connsiteY27" fmla="*/ 3804691 h 4275540"/>
              <a:gd name="connsiteX28" fmla="*/ 3520080 w 3898347"/>
              <a:gd name="connsiteY28" fmla="*/ 3805210 h 4275540"/>
              <a:gd name="connsiteX29" fmla="*/ 3508491 w 3898347"/>
              <a:gd name="connsiteY29" fmla="*/ 3797398 h 4275540"/>
              <a:gd name="connsiteX30" fmla="*/ 3503787 w 3898347"/>
              <a:gd name="connsiteY30" fmla="*/ 3797787 h 4275540"/>
              <a:gd name="connsiteX31" fmla="*/ 3492165 w 3898347"/>
              <a:gd name="connsiteY31" fmla="*/ 3799887 h 4275540"/>
              <a:gd name="connsiteX32" fmla="*/ 3472233 w 3898347"/>
              <a:gd name="connsiteY32" fmla="*/ 3805682 h 4275540"/>
              <a:gd name="connsiteX33" fmla="*/ 3465921 w 3898347"/>
              <a:gd name="connsiteY33" fmla="*/ 3805814 h 4275540"/>
              <a:gd name="connsiteX34" fmla="*/ 3455541 w 3898347"/>
              <a:gd name="connsiteY34" fmla="*/ 3815505 h 4275540"/>
              <a:gd name="connsiteX35" fmla="*/ 3429027 w 3898347"/>
              <a:gd name="connsiteY35" fmla="*/ 3816906 h 4275540"/>
              <a:gd name="connsiteX36" fmla="*/ 3369507 w 3898347"/>
              <a:gd name="connsiteY36" fmla="*/ 3825563 h 4275540"/>
              <a:gd name="connsiteX37" fmla="*/ 3324491 w 3898347"/>
              <a:gd name="connsiteY37" fmla="*/ 3832006 h 4275540"/>
              <a:gd name="connsiteX38" fmla="*/ 3244235 w 3898347"/>
              <a:gd name="connsiteY38" fmla="*/ 3834376 h 4275540"/>
              <a:gd name="connsiteX39" fmla="*/ 3226507 w 3898347"/>
              <a:gd name="connsiteY39" fmla="*/ 3820131 h 4275540"/>
              <a:gd name="connsiteX40" fmla="*/ 3191688 w 3898347"/>
              <a:gd name="connsiteY40" fmla="*/ 3837359 h 4275540"/>
              <a:gd name="connsiteX41" fmla="*/ 3185553 w 3898347"/>
              <a:gd name="connsiteY41" fmla="*/ 3859030 h 4275540"/>
              <a:gd name="connsiteX42" fmla="*/ 3137926 w 3898347"/>
              <a:gd name="connsiteY42" fmla="*/ 3867782 h 4275540"/>
              <a:gd name="connsiteX43" fmla="*/ 3090188 w 3898347"/>
              <a:gd name="connsiteY43" fmla="*/ 3855036 h 4275540"/>
              <a:gd name="connsiteX44" fmla="*/ 3031422 w 3898347"/>
              <a:gd name="connsiteY44" fmla="*/ 3858298 h 4275540"/>
              <a:gd name="connsiteX45" fmla="*/ 2996288 w 3898347"/>
              <a:gd name="connsiteY45" fmla="*/ 3860020 h 4275540"/>
              <a:gd name="connsiteX46" fmla="*/ 2901661 w 3898347"/>
              <a:gd name="connsiteY46" fmla="*/ 3882243 h 4275540"/>
              <a:gd name="connsiteX47" fmla="*/ 2782141 w 3898347"/>
              <a:gd name="connsiteY47" fmla="*/ 3932983 h 4275540"/>
              <a:gd name="connsiteX48" fmla="*/ 2749597 w 3898347"/>
              <a:gd name="connsiteY48" fmla="*/ 3956746 h 4275540"/>
              <a:gd name="connsiteX49" fmla="*/ 2730493 w 3898347"/>
              <a:gd name="connsiteY49" fmla="*/ 3955236 h 4275540"/>
              <a:gd name="connsiteX50" fmla="*/ 2707507 w 3898347"/>
              <a:gd name="connsiteY50" fmla="*/ 3947771 h 4275540"/>
              <a:gd name="connsiteX51" fmla="*/ 2701937 w 3898347"/>
              <a:gd name="connsiteY51" fmla="*/ 3950565 h 4275540"/>
              <a:gd name="connsiteX52" fmla="*/ 2679435 w 3898347"/>
              <a:gd name="connsiteY52" fmla="*/ 3949768 h 4275540"/>
              <a:gd name="connsiteX53" fmla="*/ 2667352 w 3898347"/>
              <a:gd name="connsiteY53" fmla="*/ 3942821 h 4275540"/>
              <a:gd name="connsiteX54" fmla="*/ 2657096 w 3898347"/>
              <a:gd name="connsiteY54" fmla="*/ 3953571 h 4275540"/>
              <a:gd name="connsiteX55" fmla="*/ 2655161 w 3898347"/>
              <a:gd name="connsiteY55" fmla="*/ 3962216 h 4275540"/>
              <a:gd name="connsiteX56" fmla="*/ 2638604 w 3898347"/>
              <a:gd name="connsiteY56" fmla="*/ 3955936 h 4275540"/>
              <a:gd name="connsiteX57" fmla="*/ 2626185 w 3898347"/>
              <a:gd name="connsiteY57" fmla="*/ 3962937 h 4275540"/>
              <a:gd name="connsiteX58" fmla="*/ 2614077 w 3898347"/>
              <a:gd name="connsiteY58" fmla="*/ 3955576 h 4275540"/>
              <a:gd name="connsiteX59" fmla="*/ 2609403 w 3898347"/>
              <a:gd name="connsiteY59" fmla="*/ 3956215 h 4275540"/>
              <a:gd name="connsiteX60" fmla="*/ 2597896 w 3898347"/>
              <a:gd name="connsiteY60" fmla="*/ 3958939 h 4275540"/>
              <a:gd name="connsiteX61" fmla="*/ 2578251 w 3898347"/>
              <a:gd name="connsiteY61" fmla="*/ 3965812 h 4275540"/>
              <a:gd name="connsiteX62" fmla="*/ 2571961 w 3898347"/>
              <a:gd name="connsiteY62" fmla="*/ 3966278 h 4275540"/>
              <a:gd name="connsiteX63" fmla="*/ 2559399 w 3898347"/>
              <a:gd name="connsiteY63" fmla="*/ 3979193 h 4275540"/>
              <a:gd name="connsiteX64" fmla="*/ 2533560 w 3898347"/>
              <a:gd name="connsiteY64" fmla="*/ 3988160 h 4275540"/>
              <a:gd name="connsiteX65" fmla="*/ 2515299 w 3898347"/>
              <a:gd name="connsiteY65" fmla="*/ 4016867 h 4275540"/>
              <a:gd name="connsiteX66" fmla="*/ 2513423 w 3898347"/>
              <a:gd name="connsiteY66" fmla="*/ 4018759 h 4275540"/>
              <a:gd name="connsiteX67" fmla="*/ 2482991 w 3898347"/>
              <a:gd name="connsiteY67" fmla="*/ 4012935 h 4275540"/>
              <a:gd name="connsiteX68" fmla="*/ 2446940 w 3898347"/>
              <a:gd name="connsiteY68" fmla="*/ 4021172 h 4275540"/>
              <a:gd name="connsiteX69" fmla="*/ 2404883 w 3898347"/>
              <a:gd name="connsiteY69" fmla="*/ 4024808 h 4275540"/>
              <a:gd name="connsiteX70" fmla="*/ 2373894 w 3898347"/>
              <a:gd name="connsiteY70" fmla="*/ 4023827 h 4275540"/>
              <a:gd name="connsiteX71" fmla="*/ 2297080 w 3898347"/>
              <a:gd name="connsiteY71" fmla="*/ 4040841 h 4275540"/>
              <a:gd name="connsiteX72" fmla="*/ 2170615 w 3898347"/>
              <a:gd name="connsiteY72" fmla="*/ 4077196 h 4275540"/>
              <a:gd name="connsiteX73" fmla="*/ 2143580 w 3898347"/>
              <a:gd name="connsiteY73" fmla="*/ 4083102 h 4275540"/>
              <a:gd name="connsiteX74" fmla="*/ 2119893 w 3898347"/>
              <a:gd name="connsiteY74" fmla="*/ 4080874 h 4275540"/>
              <a:gd name="connsiteX75" fmla="*/ 2114008 w 3898347"/>
              <a:gd name="connsiteY75" fmla="*/ 4073996 h 4275540"/>
              <a:gd name="connsiteX76" fmla="*/ 2099067 w 3898347"/>
              <a:gd name="connsiteY76" fmla="*/ 4076068 h 4275540"/>
              <a:gd name="connsiteX77" fmla="*/ 2095000 w 3898347"/>
              <a:gd name="connsiteY77" fmla="*/ 4075096 h 4275540"/>
              <a:gd name="connsiteX78" fmla="*/ 2071767 w 3898347"/>
              <a:gd name="connsiteY78" fmla="*/ 4071044 h 4275540"/>
              <a:gd name="connsiteX79" fmla="*/ 2024486 w 3898347"/>
              <a:gd name="connsiteY79" fmla="*/ 4100276 h 4275540"/>
              <a:gd name="connsiteX80" fmla="*/ 1964411 w 3898347"/>
              <a:gd name="connsiteY80" fmla="*/ 4105069 h 4275540"/>
              <a:gd name="connsiteX81" fmla="*/ 1739945 w 3898347"/>
              <a:gd name="connsiteY81" fmla="*/ 4171795 h 4275540"/>
              <a:gd name="connsiteX82" fmla="*/ 1610556 w 3898347"/>
              <a:gd name="connsiteY82" fmla="*/ 4167701 h 4275540"/>
              <a:gd name="connsiteX83" fmla="*/ 1553623 w 3898347"/>
              <a:gd name="connsiteY83" fmla="*/ 4236045 h 4275540"/>
              <a:gd name="connsiteX84" fmla="*/ 1548640 w 3898347"/>
              <a:gd name="connsiteY84" fmla="*/ 4238297 h 4275540"/>
              <a:gd name="connsiteX85" fmla="*/ 1530136 w 3898347"/>
              <a:gd name="connsiteY85" fmla="*/ 4227121 h 4275540"/>
              <a:gd name="connsiteX86" fmla="*/ 1508787 w 3898347"/>
              <a:gd name="connsiteY86" fmla="*/ 4234213 h 4275540"/>
              <a:gd name="connsiteX87" fmla="*/ 1488914 w 3898347"/>
              <a:gd name="connsiteY87" fmla="*/ 4241772 h 4275540"/>
              <a:gd name="connsiteX88" fmla="*/ 1488999 w 3898347"/>
              <a:gd name="connsiteY88" fmla="*/ 4251186 h 4275540"/>
              <a:gd name="connsiteX89" fmla="*/ 1475364 w 3898347"/>
              <a:gd name="connsiteY89" fmla="*/ 4248364 h 4275540"/>
              <a:gd name="connsiteX90" fmla="*/ 1457275 w 3898347"/>
              <a:gd name="connsiteY90" fmla="*/ 4252863 h 4275540"/>
              <a:gd name="connsiteX91" fmla="*/ 1448085 w 3898347"/>
              <a:gd name="connsiteY91" fmla="*/ 4248391 h 4275540"/>
              <a:gd name="connsiteX92" fmla="*/ 1315306 w 3898347"/>
              <a:gd name="connsiteY92" fmla="*/ 4237004 h 4275540"/>
              <a:gd name="connsiteX93" fmla="*/ 1272434 w 3898347"/>
              <a:gd name="connsiteY93" fmla="*/ 4244958 h 4275540"/>
              <a:gd name="connsiteX94" fmla="*/ 1231567 w 3898347"/>
              <a:gd name="connsiteY94" fmla="*/ 4219356 h 4275540"/>
              <a:gd name="connsiteX95" fmla="*/ 1216643 w 3898347"/>
              <a:gd name="connsiteY95" fmla="*/ 4229828 h 4275540"/>
              <a:gd name="connsiteX96" fmla="*/ 1214101 w 3898347"/>
              <a:gd name="connsiteY96" fmla="*/ 4231991 h 4275540"/>
              <a:gd name="connsiteX97" fmla="*/ 1203193 w 3898347"/>
              <a:gd name="connsiteY97" fmla="*/ 4232867 h 4275540"/>
              <a:gd name="connsiteX98" fmla="*/ 1201049 w 3898347"/>
              <a:gd name="connsiteY98" fmla="*/ 4242842 h 4275540"/>
              <a:gd name="connsiteX99" fmla="*/ 1185298 w 3898347"/>
              <a:gd name="connsiteY99" fmla="*/ 4251133 h 4275540"/>
              <a:gd name="connsiteX100" fmla="*/ 1164955 w 3898347"/>
              <a:gd name="connsiteY100" fmla="*/ 4250027 h 4275540"/>
              <a:gd name="connsiteX101" fmla="*/ 1067357 w 3898347"/>
              <a:gd name="connsiteY101" fmla="*/ 4233908 h 4275540"/>
              <a:gd name="connsiteX102" fmla="*/ 1009492 w 3898347"/>
              <a:gd name="connsiteY102" fmla="*/ 4230455 h 4275540"/>
              <a:gd name="connsiteX103" fmla="*/ 988345 w 3898347"/>
              <a:gd name="connsiteY103" fmla="*/ 4238880 h 4275540"/>
              <a:gd name="connsiteX104" fmla="*/ 958251 w 3898347"/>
              <a:gd name="connsiteY104" fmla="*/ 4244100 h 4275540"/>
              <a:gd name="connsiteX105" fmla="*/ 905785 w 3898347"/>
              <a:gd name="connsiteY105" fmla="*/ 4260845 h 4275540"/>
              <a:gd name="connsiteX106" fmla="*/ 834176 w 3898347"/>
              <a:gd name="connsiteY106" fmla="*/ 4270241 h 4275540"/>
              <a:gd name="connsiteX107" fmla="*/ 778474 w 3898347"/>
              <a:gd name="connsiteY107" fmla="*/ 4235526 h 4275540"/>
              <a:gd name="connsiteX108" fmla="*/ 774418 w 3898347"/>
              <a:gd name="connsiteY108" fmla="*/ 4242583 h 4275540"/>
              <a:gd name="connsiteX109" fmla="*/ 737705 w 3898347"/>
              <a:gd name="connsiteY109" fmla="*/ 4238891 h 4275540"/>
              <a:gd name="connsiteX110" fmla="*/ 605027 w 3898347"/>
              <a:gd name="connsiteY110" fmla="*/ 4175863 h 4275540"/>
              <a:gd name="connsiteX111" fmla="*/ 533391 w 3898347"/>
              <a:gd name="connsiteY111" fmla="*/ 4170035 h 4275540"/>
              <a:gd name="connsiteX112" fmla="*/ 508621 w 3898347"/>
              <a:gd name="connsiteY112" fmla="*/ 4176044 h 4275540"/>
              <a:gd name="connsiteX113" fmla="*/ 467082 w 3898347"/>
              <a:gd name="connsiteY113" fmla="*/ 4185616 h 4275540"/>
              <a:gd name="connsiteX114" fmla="*/ 437646 w 3898347"/>
              <a:gd name="connsiteY114" fmla="*/ 4212658 h 4275540"/>
              <a:gd name="connsiteX115" fmla="*/ 402271 w 3898347"/>
              <a:gd name="connsiteY115" fmla="*/ 4212774 h 4275540"/>
              <a:gd name="connsiteX116" fmla="*/ 391968 w 3898347"/>
              <a:gd name="connsiteY116" fmla="*/ 4187073 h 4275540"/>
              <a:gd name="connsiteX117" fmla="*/ 354806 w 3898347"/>
              <a:gd name="connsiteY117" fmla="*/ 4195545 h 4275540"/>
              <a:gd name="connsiteX118" fmla="*/ 298662 w 3898347"/>
              <a:gd name="connsiteY118" fmla="*/ 4211227 h 4275540"/>
              <a:gd name="connsiteX119" fmla="*/ 265740 w 3898347"/>
              <a:gd name="connsiteY119" fmla="*/ 4213623 h 4275540"/>
              <a:gd name="connsiteX120" fmla="*/ 176403 w 3898347"/>
              <a:gd name="connsiteY120" fmla="*/ 4227393 h 4275540"/>
              <a:gd name="connsiteX121" fmla="*/ 82528 w 3898347"/>
              <a:gd name="connsiteY121" fmla="*/ 4275540 h 4275540"/>
              <a:gd name="connsiteX122" fmla="*/ 19464 w 3898347"/>
              <a:gd name="connsiteY122" fmla="*/ 4256103 h 4275540"/>
              <a:gd name="connsiteX123" fmla="*/ 0 w 3898347"/>
              <a:gd name="connsiteY123" fmla="*/ 4221939 h 4275540"/>
              <a:gd name="connsiteX124" fmla="*/ 0 w 3898347"/>
              <a:gd name="connsiteY124" fmla="*/ 15850 h 4275540"/>
              <a:gd name="connsiteX125" fmla="*/ 3898347 w 3898347"/>
              <a:gd name="connsiteY125" fmla="*/ 0 h 4275540"/>
              <a:gd name="connsiteX0" fmla="*/ 3898347 w 3898347"/>
              <a:gd name="connsiteY0" fmla="*/ 0 h 4275540"/>
              <a:gd name="connsiteX1" fmla="*/ 3898347 w 3898347"/>
              <a:gd name="connsiteY1" fmla="*/ 3834445 h 4275540"/>
              <a:gd name="connsiteX2" fmla="*/ 3892314 w 3898347"/>
              <a:gd name="connsiteY2" fmla="*/ 3832951 h 4275540"/>
              <a:gd name="connsiteX3" fmla="*/ 3851953 w 3898347"/>
              <a:gd name="connsiteY3" fmla="*/ 3802983 h 4275540"/>
              <a:gd name="connsiteX4" fmla="*/ 3836418 w 3898347"/>
              <a:gd name="connsiteY4" fmla="*/ 3811513 h 4275540"/>
              <a:gd name="connsiteX5" fmla="*/ 3833758 w 3898347"/>
              <a:gd name="connsiteY5" fmla="*/ 3813341 h 4275540"/>
              <a:gd name="connsiteX6" fmla="*/ 3822673 w 3898347"/>
              <a:gd name="connsiteY6" fmla="*/ 3812913 h 4275540"/>
              <a:gd name="connsiteX7" fmla="*/ 3820104 w 3898347"/>
              <a:gd name="connsiteY7" fmla="*/ 3822466 h 4275540"/>
              <a:gd name="connsiteX8" fmla="*/ 3803816 w 3898347"/>
              <a:gd name="connsiteY8" fmla="*/ 3828757 h 4275540"/>
              <a:gd name="connsiteX9" fmla="*/ 3729936 w 3898347"/>
              <a:gd name="connsiteY9" fmla="*/ 3815386 h 4275540"/>
              <a:gd name="connsiteX10" fmla="*/ 3726018 w 3898347"/>
              <a:gd name="connsiteY10" fmla="*/ 3815100 h 4275540"/>
              <a:gd name="connsiteX11" fmla="*/ 3725413 w 3898347"/>
              <a:gd name="connsiteY11" fmla="*/ 3814615 h 4275540"/>
              <a:gd name="connsiteX12" fmla="*/ 3713801 w 3898347"/>
              <a:gd name="connsiteY12" fmla="*/ 3811018 h 4275540"/>
              <a:gd name="connsiteX13" fmla="*/ 3709087 w 3898347"/>
              <a:gd name="connsiteY13" fmla="*/ 3813195 h 4275540"/>
              <a:gd name="connsiteX14" fmla="*/ 3698038 w 3898347"/>
              <a:gd name="connsiteY14" fmla="*/ 3806182 h 4275540"/>
              <a:gd name="connsiteX15" fmla="*/ 3662227 w 3898347"/>
              <a:gd name="connsiteY15" fmla="*/ 3807761 h 4275540"/>
              <a:gd name="connsiteX16" fmla="*/ 3659872 w 3898347"/>
              <a:gd name="connsiteY16" fmla="*/ 3805524 h 4275540"/>
              <a:gd name="connsiteX17" fmla="*/ 3643454 w 3898347"/>
              <a:gd name="connsiteY17" fmla="*/ 3794831 h 4275540"/>
              <a:gd name="connsiteX18" fmla="*/ 3624789 w 3898347"/>
              <a:gd name="connsiteY18" fmla="*/ 3803185 h 4275540"/>
              <a:gd name="connsiteX19" fmla="*/ 3602327 w 3898347"/>
              <a:gd name="connsiteY19" fmla="*/ 3794616 h 4275540"/>
              <a:gd name="connsiteX20" fmla="*/ 3596645 w 3898347"/>
              <a:gd name="connsiteY20" fmla="*/ 3797108 h 4275540"/>
              <a:gd name="connsiteX21" fmla="*/ 3574144 w 3898347"/>
              <a:gd name="connsiteY21" fmla="*/ 3795108 h 4275540"/>
              <a:gd name="connsiteX22" fmla="*/ 3562310 w 3898347"/>
              <a:gd name="connsiteY22" fmla="*/ 3787534 h 4275540"/>
              <a:gd name="connsiteX23" fmla="*/ 3551635 w 3898347"/>
              <a:gd name="connsiteY23" fmla="*/ 3797705 h 4275540"/>
              <a:gd name="connsiteX24" fmla="*/ 3542668 w 3898347"/>
              <a:gd name="connsiteY24" fmla="*/ 3803283 h 4275540"/>
              <a:gd name="connsiteX25" fmla="*/ 3533033 w 3898347"/>
              <a:gd name="connsiteY25" fmla="*/ 3799071 h 4275540"/>
              <a:gd name="connsiteX26" fmla="*/ 3521726 w 3898347"/>
              <a:gd name="connsiteY26" fmla="*/ 3804691 h 4275540"/>
              <a:gd name="connsiteX27" fmla="*/ 3520080 w 3898347"/>
              <a:gd name="connsiteY27" fmla="*/ 3805210 h 4275540"/>
              <a:gd name="connsiteX28" fmla="*/ 3508491 w 3898347"/>
              <a:gd name="connsiteY28" fmla="*/ 3797398 h 4275540"/>
              <a:gd name="connsiteX29" fmla="*/ 3503787 w 3898347"/>
              <a:gd name="connsiteY29" fmla="*/ 3797787 h 4275540"/>
              <a:gd name="connsiteX30" fmla="*/ 3492165 w 3898347"/>
              <a:gd name="connsiteY30" fmla="*/ 3799887 h 4275540"/>
              <a:gd name="connsiteX31" fmla="*/ 3472233 w 3898347"/>
              <a:gd name="connsiteY31" fmla="*/ 3805682 h 4275540"/>
              <a:gd name="connsiteX32" fmla="*/ 3465921 w 3898347"/>
              <a:gd name="connsiteY32" fmla="*/ 3805814 h 4275540"/>
              <a:gd name="connsiteX33" fmla="*/ 3455541 w 3898347"/>
              <a:gd name="connsiteY33" fmla="*/ 3815505 h 4275540"/>
              <a:gd name="connsiteX34" fmla="*/ 3429027 w 3898347"/>
              <a:gd name="connsiteY34" fmla="*/ 3816906 h 4275540"/>
              <a:gd name="connsiteX35" fmla="*/ 3369507 w 3898347"/>
              <a:gd name="connsiteY35" fmla="*/ 3825563 h 4275540"/>
              <a:gd name="connsiteX36" fmla="*/ 3324491 w 3898347"/>
              <a:gd name="connsiteY36" fmla="*/ 3832006 h 4275540"/>
              <a:gd name="connsiteX37" fmla="*/ 3244235 w 3898347"/>
              <a:gd name="connsiteY37" fmla="*/ 3834376 h 4275540"/>
              <a:gd name="connsiteX38" fmla="*/ 3226507 w 3898347"/>
              <a:gd name="connsiteY38" fmla="*/ 3820131 h 4275540"/>
              <a:gd name="connsiteX39" fmla="*/ 3191688 w 3898347"/>
              <a:gd name="connsiteY39" fmla="*/ 3837359 h 4275540"/>
              <a:gd name="connsiteX40" fmla="*/ 3185553 w 3898347"/>
              <a:gd name="connsiteY40" fmla="*/ 3859030 h 4275540"/>
              <a:gd name="connsiteX41" fmla="*/ 3137926 w 3898347"/>
              <a:gd name="connsiteY41" fmla="*/ 3867782 h 4275540"/>
              <a:gd name="connsiteX42" fmla="*/ 3090188 w 3898347"/>
              <a:gd name="connsiteY42" fmla="*/ 3855036 h 4275540"/>
              <a:gd name="connsiteX43" fmla="*/ 3031422 w 3898347"/>
              <a:gd name="connsiteY43" fmla="*/ 3858298 h 4275540"/>
              <a:gd name="connsiteX44" fmla="*/ 2996288 w 3898347"/>
              <a:gd name="connsiteY44" fmla="*/ 3860020 h 4275540"/>
              <a:gd name="connsiteX45" fmla="*/ 2901661 w 3898347"/>
              <a:gd name="connsiteY45" fmla="*/ 3882243 h 4275540"/>
              <a:gd name="connsiteX46" fmla="*/ 2782141 w 3898347"/>
              <a:gd name="connsiteY46" fmla="*/ 3932983 h 4275540"/>
              <a:gd name="connsiteX47" fmla="*/ 2749597 w 3898347"/>
              <a:gd name="connsiteY47" fmla="*/ 3956746 h 4275540"/>
              <a:gd name="connsiteX48" fmla="*/ 2730493 w 3898347"/>
              <a:gd name="connsiteY48" fmla="*/ 3955236 h 4275540"/>
              <a:gd name="connsiteX49" fmla="*/ 2707507 w 3898347"/>
              <a:gd name="connsiteY49" fmla="*/ 3947771 h 4275540"/>
              <a:gd name="connsiteX50" fmla="*/ 2701937 w 3898347"/>
              <a:gd name="connsiteY50" fmla="*/ 3950565 h 4275540"/>
              <a:gd name="connsiteX51" fmla="*/ 2679435 w 3898347"/>
              <a:gd name="connsiteY51" fmla="*/ 3949768 h 4275540"/>
              <a:gd name="connsiteX52" fmla="*/ 2667352 w 3898347"/>
              <a:gd name="connsiteY52" fmla="*/ 3942821 h 4275540"/>
              <a:gd name="connsiteX53" fmla="*/ 2657096 w 3898347"/>
              <a:gd name="connsiteY53" fmla="*/ 3953571 h 4275540"/>
              <a:gd name="connsiteX54" fmla="*/ 2655161 w 3898347"/>
              <a:gd name="connsiteY54" fmla="*/ 3962216 h 4275540"/>
              <a:gd name="connsiteX55" fmla="*/ 2638604 w 3898347"/>
              <a:gd name="connsiteY55" fmla="*/ 3955936 h 4275540"/>
              <a:gd name="connsiteX56" fmla="*/ 2626185 w 3898347"/>
              <a:gd name="connsiteY56" fmla="*/ 3962937 h 4275540"/>
              <a:gd name="connsiteX57" fmla="*/ 2614077 w 3898347"/>
              <a:gd name="connsiteY57" fmla="*/ 3955576 h 4275540"/>
              <a:gd name="connsiteX58" fmla="*/ 2609403 w 3898347"/>
              <a:gd name="connsiteY58" fmla="*/ 3956215 h 4275540"/>
              <a:gd name="connsiteX59" fmla="*/ 2597896 w 3898347"/>
              <a:gd name="connsiteY59" fmla="*/ 3958939 h 4275540"/>
              <a:gd name="connsiteX60" fmla="*/ 2578251 w 3898347"/>
              <a:gd name="connsiteY60" fmla="*/ 3965812 h 4275540"/>
              <a:gd name="connsiteX61" fmla="*/ 2571961 w 3898347"/>
              <a:gd name="connsiteY61" fmla="*/ 3966278 h 4275540"/>
              <a:gd name="connsiteX62" fmla="*/ 2559399 w 3898347"/>
              <a:gd name="connsiteY62" fmla="*/ 3979193 h 4275540"/>
              <a:gd name="connsiteX63" fmla="*/ 2533560 w 3898347"/>
              <a:gd name="connsiteY63" fmla="*/ 3988160 h 4275540"/>
              <a:gd name="connsiteX64" fmla="*/ 2515299 w 3898347"/>
              <a:gd name="connsiteY64" fmla="*/ 4016867 h 4275540"/>
              <a:gd name="connsiteX65" fmla="*/ 2513423 w 3898347"/>
              <a:gd name="connsiteY65" fmla="*/ 4018759 h 4275540"/>
              <a:gd name="connsiteX66" fmla="*/ 2482991 w 3898347"/>
              <a:gd name="connsiteY66" fmla="*/ 4012935 h 4275540"/>
              <a:gd name="connsiteX67" fmla="*/ 2446940 w 3898347"/>
              <a:gd name="connsiteY67" fmla="*/ 4021172 h 4275540"/>
              <a:gd name="connsiteX68" fmla="*/ 2404883 w 3898347"/>
              <a:gd name="connsiteY68" fmla="*/ 4024808 h 4275540"/>
              <a:gd name="connsiteX69" fmla="*/ 2373894 w 3898347"/>
              <a:gd name="connsiteY69" fmla="*/ 4023827 h 4275540"/>
              <a:gd name="connsiteX70" fmla="*/ 2297080 w 3898347"/>
              <a:gd name="connsiteY70" fmla="*/ 4040841 h 4275540"/>
              <a:gd name="connsiteX71" fmla="*/ 2170615 w 3898347"/>
              <a:gd name="connsiteY71" fmla="*/ 4077196 h 4275540"/>
              <a:gd name="connsiteX72" fmla="*/ 2143580 w 3898347"/>
              <a:gd name="connsiteY72" fmla="*/ 4083102 h 4275540"/>
              <a:gd name="connsiteX73" fmla="*/ 2119893 w 3898347"/>
              <a:gd name="connsiteY73" fmla="*/ 4080874 h 4275540"/>
              <a:gd name="connsiteX74" fmla="*/ 2114008 w 3898347"/>
              <a:gd name="connsiteY74" fmla="*/ 4073996 h 4275540"/>
              <a:gd name="connsiteX75" fmla="*/ 2099067 w 3898347"/>
              <a:gd name="connsiteY75" fmla="*/ 4076068 h 4275540"/>
              <a:gd name="connsiteX76" fmla="*/ 2095000 w 3898347"/>
              <a:gd name="connsiteY76" fmla="*/ 4075096 h 4275540"/>
              <a:gd name="connsiteX77" fmla="*/ 2071767 w 3898347"/>
              <a:gd name="connsiteY77" fmla="*/ 4071044 h 4275540"/>
              <a:gd name="connsiteX78" fmla="*/ 2024486 w 3898347"/>
              <a:gd name="connsiteY78" fmla="*/ 4100276 h 4275540"/>
              <a:gd name="connsiteX79" fmla="*/ 1964411 w 3898347"/>
              <a:gd name="connsiteY79" fmla="*/ 4105069 h 4275540"/>
              <a:gd name="connsiteX80" fmla="*/ 1739945 w 3898347"/>
              <a:gd name="connsiteY80" fmla="*/ 4171795 h 4275540"/>
              <a:gd name="connsiteX81" fmla="*/ 1610556 w 3898347"/>
              <a:gd name="connsiteY81" fmla="*/ 4167701 h 4275540"/>
              <a:gd name="connsiteX82" fmla="*/ 1553623 w 3898347"/>
              <a:gd name="connsiteY82" fmla="*/ 4236045 h 4275540"/>
              <a:gd name="connsiteX83" fmla="*/ 1548640 w 3898347"/>
              <a:gd name="connsiteY83" fmla="*/ 4238297 h 4275540"/>
              <a:gd name="connsiteX84" fmla="*/ 1530136 w 3898347"/>
              <a:gd name="connsiteY84" fmla="*/ 4227121 h 4275540"/>
              <a:gd name="connsiteX85" fmla="*/ 1508787 w 3898347"/>
              <a:gd name="connsiteY85" fmla="*/ 4234213 h 4275540"/>
              <a:gd name="connsiteX86" fmla="*/ 1488914 w 3898347"/>
              <a:gd name="connsiteY86" fmla="*/ 4241772 h 4275540"/>
              <a:gd name="connsiteX87" fmla="*/ 1488999 w 3898347"/>
              <a:gd name="connsiteY87" fmla="*/ 4251186 h 4275540"/>
              <a:gd name="connsiteX88" fmla="*/ 1475364 w 3898347"/>
              <a:gd name="connsiteY88" fmla="*/ 4248364 h 4275540"/>
              <a:gd name="connsiteX89" fmla="*/ 1457275 w 3898347"/>
              <a:gd name="connsiteY89" fmla="*/ 4252863 h 4275540"/>
              <a:gd name="connsiteX90" fmla="*/ 1448085 w 3898347"/>
              <a:gd name="connsiteY90" fmla="*/ 4248391 h 4275540"/>
              <a:gd name="connsiteX91" fmla="*/ 1315306 w 3898347"/>
              <a:gd name="connsiteY91" fmla="*/ 4237004 h 4275540"/>
              <a:gd name="connsiteX92" fmla="*/ 1272434 w 3898347"/>
              <a:gd name="connsiteY92" fmla="*/ 4244958 h 4275540"/>
              <a:gd name="connsiteX93" fmla="*/ 1231567 w 3898347"/>
              <a:gd name="connsiteY93" fmla="*/ 4219356 h 4275540"/>
              <a:gd name="connsiteX94" fmla="*/ 1216643 w 3898347"/>
              <a:gd name="connsiteY94" fmla="*/ 4229828 h 4275540"/>
              <a:gd name="connsiteX95" fmla="*/ 1214101 w 3898347"/>
              <a:gd name="connsiteY95" fmla="*/ 4231991 h 4275540"/>
              <a:gd name="connsiteX96" fmla="*/ 1203193 w 3898347"/>
              <a:gd name="connsiteY96" fmla="*/ 4232867 h 4275540"/>
              <a:gd name="connsiteX97" fmla="*/ 1201049 w 3898347"/>
              <a:gd name="connsiteY97" fmla="*/ 4242842 h 4275540"/>
              <a:gd name="connsiteX98" fmla="*/ 1185298 w 3898347"/>
              <a:gd name="connsiteY98" fmla="*/ 4251133 h 4275540"/>
              <a:gd name="connsiteX99" fmla="*/ 1164955 w 3898347"/>
              <a:gd name="connsiteY99" fmla="*/ 4250027 h 4275540"/>
              <a:gd name="connsiteX100" fmla="*/ 1067357 w 3898347"/>
              <a:gd name="connsiteY100" fmla="*/ 4233908 h 4275540"/>
              <a:gd name="connsiteX101" fmla="*/ 1009492 w 3898347"/>
              <a:gd name="connsiteY101" fmla="*/ 4230455 h 4275540"/>
              <a:gd name="connsiteX102" fmla="*/ 988345 w 3898347"/>
              <a:gd name="connsiteY102" fmla="*/ 4238880 h 4275540"/>
              <a:gd name="connsiteX103" fmla="*/ 958251 w 3898347"/>
              <a:gd name="connsiteY103" fmla="*/ 4244100 h 4275540"/>
              <a:gd name="connsiteX104" fmla="*/ 905785 w 3898347"/>
              <a:gd name="connsiteY104" fmla="*/ 4260845 h 4275540"/>
              <a:gd name="connsiteX105" fmla="*/ 834176 w 3898347"/>
              <a:gd name="connsiteY105" fmla="*/ 4270241 h 4275540"/>
              <a:gd name="connsiteX106" fmla="*/ 778474 w 3898347"/>
              <a:gd name="connsiteY106" fmla="*/ 4235526 h 4275540"/>
              <a:gd name="connsiteX107" fmla="*/ 774418 w 3898347"/>
              <a:gd name="connsiteY107" fmla="*/ 4242583 h 4275540"/>
              <a:gd name="connsiteX108" fmla="*/ 737705 w 3898347"/>
              <a:gd name="connsiteY108" fmla="*/ 4238891 h 4275540"/>
              <a:gd name="connsiteX109" fmla="*/ 605027 w 3898347"/>
              <a:gd name="connsiteY109" fmla="*/ 4175863 h 4275540"/>
              <a:gd name="connsiteX110" fmla="*/ 533391 w 3898347"/>
              <a:gd name="connsiteY110" fmla="*/ 4170035 h 4275540"/>
              <a:gd name="connsiteX111" fmla="*/ 508621 w 3898347"/>
              <a:gd name="connsiteY111" fmla="*/ 4176044 h 4275540"/>
              <a:gd name="connsiteX112" fmla="*/ 467082 w 3898347"/>
              <a:gd name="connsiteY112" fmla="*/ 4185616 h 4275540"/>
              <a:gd name="connsiteX113" fmla="*/ 437646 w 3898347"/>
              <a:gd name="connsiteY113" fmla="*/ 4212658 h 4275540"/>
              <a:gd name="connsiteX114" fmla="*/ 402271 w 3898347"/>
              <a:gd name="connsiteY114" fmla="*/ 4212774 h 4275540"/>
              <a:gd name="connsiteX115" fmla="*/ 391968 w 3898347"/>
              <a:gd name="connsiteY115" fmla="*/ 4187073 h 4275540"/>
              <a:gd name="connsiteX116" fmla="*/ 354806 w 3898347"/>
              <a:gd name="connsiteY116" fmla="*/ 4195545 h 4275540"/>
              <a:gd name="connsiteX117" fmla="*/ 298662 w 3898347"/>
              <a:gd name="connsiteY117" fmla="*/ 4211227 h 4275540"/>
              <a:gd name="connsiteX118" fmla="*/ 265740 w 3898347"/>
              <a:gd name="connsiteY118" fmla="*/ 4213623 h 4275540"/>
              <a:gd name="connsiteX119" fmla="*/ 176403 w 3898347"/>
              <a:gd name="connsiteY119" fmla="*/ 4227393 h 4275540"/>
              <a:gd name="connsiteX120" fmla="*/ 82528 w 3898347"/>
              <a:gd name="connsiteY120" fmla="*/ 4275540 h 4275540"/>
              <a:gd name="connsiteX121" fmla="*/ 19464 w 3898347"/>
              <a:gd name="connsiteY121" fmla="*/ 4256103 h 4275540"/>
              <a:gd name="connsiteX122" fmla="*/ 0 w 3898347"/>
              <a:gd name="connsiteY122" fmla="*/ 4221939 h 4275540"/>
              <a:gd name="connsiteX123" fmla="*/ 0 w 3898347"/>
              <a:gd name="connsiteY123" fmla="*/ 15850 h 4275540"/>
              <a:gd name="connsiteX124" fmla="*/ 3898347 w 3898347"/>
              <a:gd name="connsiteY124" fmla="*/ 0 h 4275540"/>
              <a:gd name="connsiteX0" fmla="*/ 3898347 w 3898347"/>
              <a:gd name="connsiteY0" fmla="*/ 0 h 4275540"/>
              <a:gd name="connsiteX1" fmla="*/ 3898347 w 3898347"/>
              <a:gd name="connsiteY1" fmla="*/ 3834445 h 4275540"/>
              <a:gd name="connsiteX2" fmla="*/ 3892314 w 3898347"/>
              <a:gd name="connsiteY2" fmla="*/ 3832951 h 4275540"/>
              <a:gd name="connsiteX3" fmla="*/ 3851953 w 3898347"/>
              <a:gd name="connsiteY3" fmla="*/ 3802983 h 4275540"/>
              <a:gd name="connsiteX4" fmla="*/ 3836418 w 3898347"/>
              <a:gd name="connsiteY4" fmla="*/ 3811513 h 4275540"/>
              <a:gd name="connsiteX5" fmla="*/ 3833758 w 3898347"/>
              <a:gd name="connsiteY5" fmla="*/ 3813341 h 4275540"/>
              <a:gd name="connsiteX6" fmla="*/ 3822673 w 3898347"/>
              <a:gd name="connsiteY6" fmla="*/ 3812913 h 4275540"/>
              <a:gd name="connsiteX7" fmla="*/ 3820104 w 3898347"/>
              <a:gd name="connsiteY7" fmla="*/ 3822466 h 4275540"/>
              <a:gd name="connsiteX8" fmla="*/ 3803816 w 3898347"/>
              <a:gd name="connsiteY8" fmla="*/ 3828757 h 4275540"/>
              <a:gd name="connsiteX9" fmla="*/ 3729936 w 3898347"/>
              <a:gd name="connsiteY9" fmla="*/ 3815386 h 4275540"/>
              <a:gd name="connsiteX10" fmla="*/ 3726018 w 3898347"/>
              <a:gd name="connsiteY10" fmla="*/ 3815100 h 4275540"/>
              <a:gd name="connsiteX11" fmla="*/ 3725413 w 3898347"/>
              <a:gd name="connsiteY11" fmla="*/ 3814615 h 4275540"/>
              <a:gd name="connsiteX12" fmla="*/ 3713801 w 3898347"/>
              <a:gd name="connsiteY12" fmla="*/ 3811018 h 4275540"/>
              <a:gd name="connsiteX13" fmla="*/ 3709087 w 3898347"/>
              <a:gd name="connsiteY13" fmla="*/ 3813195 h 4275540"/>
              <a:gd name="connsiteX14" fmla="*/ 3698038 w 3898347"/>
              <a:gd name="connsiteY14" fmla="*/ 3806182 h 4275540"/>
              <a:gd name="connsiteX15" fmla="*/ 3662227 w 3898347"/>
              <a:gd name="connsiteY15" fmla="*/ 3807761 h 4275540"/>
              <a:gd name="connsiteX16" fmla="*/ 3659872 w 3898347"/>
              <a:gd name="connsiteY16" fmla="*/ 3805524 h 4275540"/>
              <a:gd name="connsiteX17" fmla="*/ 3643454 w 3898347"/>
              <a:gd name="connsiteY17" fmla="*/ 3794831 h 4275540"/>
              <a:gd name="connsiteX18" fmla="*/ 3624789 w 3898347"/>
              <a:gd name="connsiteY18" fmla="*/ 3803185 h 4275540"/>
              <a:gd name="connsiteX19" fmla="*/ 3602327 w 3898347"/>
              <a:gd name="connsiteY19" fmla="*/ 3794616 h 4275540"/>
              <a:gd name="connsiteX20" fmla="*/ 3596645 w 3898347"/>
              <a:gd name="connsiteY20" fmla="*/ 3797108 h 4275540"/>
              <a:gd name="connsiteX21" fmla="*/ 3574144 w 3898347"/>
              <a:gd name="connsiteY21" fmla="*/ 3795108 h 4275540"/>
              <a:gd name="connsiteX22" fmla="*/ 3562310 w 3898347"/>
              <a:gd name="connsiteY22" fmla="*/ 3787534 h 4275540"/>
              <a:gd name="connsiteX23" fmla="*/ 3551635 w 3898347"/>
              <a:gd name="connsiteY23" fmla="*/ 3797705 h 4275540"/>
              <a:gd name="connsiteX24" fmla="*/ 3542668 w 3898347"/>
              <a:gd name="connsiteY24" fmla="*/ 3803283 h 4275540"/>
              <a:gd name="connsiteX25" fmla="*/ 3533033 w 3898347"/>
              <a:gd name="connsiteY25" fmla="*/ 3799071 h 4275540"/>
              <a:gd name="connsiteX26" fmla="*/ 3521726 w 3898347"/>
              <a:gd name="connsiteY26" fmla="*/ 3804691 h 4275540"/>
              <a:gd name="connsiteX27" fmla="*/ 3520080 w 3898347"/>
              <a:gd name="connsiteY27" fmla="*/ 3805210 h 4275540"/>
              <a:gd name="connsiteX28" fmla="*/ 3508491 w 3898347"/>
              <a:gd name="connsiteY28" fmla="*/ 3797398 h 4275540"/>
              <a:gd name="connsiteX29" fmla="*/ 3503787 w 3898347"/>
              <a:gd name="connsiteY29" fmla="*/ 3797787 h 4275540"/>
              <a:gd name="connsiteX30" fmla="*/ 3492165 w 3898347"/>
              <a:gd name="connsiteY30" fmla="*/ 3799887 h 4275540"/>
              <a:gd name="connsiteX31" fmla="*/ 3472233 w 3898347"/>
              <a:gd name="connsiteY31" fmla="*/ 3805682 h 4275540"/>
              <a:gd name="connsiteX32" fmla="*/ 3465921 w 3898347"/>
              <a:gd name="connsiteY32" fmla="*/ 3805814 h 4275540"/>
              <a:gd name="connsiteX33" fmla="*/ 3455541 w 3898347"/>
              <a:gd name="connsiteY33" fmla="*/ 3815505 h 4275540"/>
              <a:gd name="connsiteX34" fmla="*/ 3429027 w 3898347"/>
              <a:gd name="connsiteY34" fmla="*/ 3816906 h 4275540"/>
              <a:gd name="connsiteX35" fmla="*/ 3369507 w 3898347"/>
              <a:gd name="connsiteY35" fmla="*/ 3825563 h 4275540"/>
              <a:gd name="connsiteX36" fmla="*/ 3324491 w 3898347"/>
              <a:gd name="connsiteY36" fmla="*/ 3832006 h 4275540"/>
              <a:gd name="connsiteX37" fmla="*/ 3244235 w 3898347"/>
              <a:gd name="connsiteY37" fmla="*/ 3834376 h 4275540"/>
              <a:gd name="connsiteX38" fmla="*/ 3226507 w 3898347"/>
              <a:gd name="connsiteY38" fmla="*/ 3820131 h 4275540"/>
              <a:gd name="connsiteX39" fmla="*/ 3191688 w 3898347"/>
              <a:gd name="connsiteY39" fmla="*/ 3837359 h 4275540"/>
              <a:gd name="connsiteX40" fmla="*/ 3185553 w 3898347"/>
              <a:gd name="connsiteY40" fmla="*/ 3859030 h 4275540"/>
              <a:gd name="connsiteX41" fmla="*/ 3090188 w 3898347"/>
              <a:gd name="connsiteY41" fmla="*/ 3855036 h 4275540"/>
              <a:gd name="connsiteX42" fmla="*/ 3031422 w 3898347"/>
              <a:gd name="connsiteY42" fmla="*/ 3858298 h 4275540"/>
              <a:gd name="connsiteX43" fmla="*/ 2996288 w 3898347"/>
              <a:gd name="connsiteY43" fmla="*/ 3860020 h 4275540"/>
              <a:gd name="connsiteX44" fmla="*/ 2901661 w 3898347"/>
              <a:gd name="connsiteY44" fmla="*/ 3882243 h 4275540"/>
              <a:gd name="connsiteX45" fmla="*/ 2782141 w 3898347"/>
              <a:gd name="connsiteY45" fmla="*/ 3932983 h 4275540"/>
              <a:gd name="connsiteX46" fmla="*/ 2749597 w 3898347"/>
              <a:gd name="connsiteY46" fmla="*/ 3956746 h 4275540"/>
              <a:gd name="connsiteX47" fmla="*/ 2730493 w 3898347"/>
              <a:gd name="connsiteY47" fmla="*/ 3955236 h 4275540"/>
              <a:gd name="connsiteX48" fmla="*/ 2707507 w 3898347"/>
              <a:gd name="connsiteY48" fmla="*/ 3947771 h 4275540"/>
              <a:gd name="connsiteX49" fmla="*/ 2701937 w 3898347"/>
              <a:gd name="connsiteY49" fmla="*/ 3950565 h 4275540"/>
              <a:gd name="connsiteX50" fmla="*/ 2679435 w 3898347"/>
              <a:gd name="connsiteY50" fmla="*/ 3949768 h 4275540"/>
              <a:gd name="connsiteX51" fmla="*/ 2667352 w 3898347"/>
              <a:gd name="connsiteY51" fmla="*/ 3942821 h 4275540"/>
              <a:gd name="connsiteX52" fmla="*/ 2657096 w 3898347"/>
              <a:gd name="connsiteY52" fmla="*/ 3953571 h 4275540"/>
              <a:gd name="connsiteX53" fmla="*/ 2655161 w 3898347"/>
              <a:gd name="connsiteY53" fmla="*/ 3962216 h 4275540"/>
              <a:gd name="connsiteX54" fmla="*/ 2638604 w 3898347"/>
              <a:gd name="connsiteY54" fmla="*/ 3955936 h 4275540"/>
              <a:gd name="connsiteX55" fmla="*/ 2626185 w 3898347"/>
              <a:gd name="connsiteY55" fmla="*/ 3962937 h 4275540"/>
              <a:gd name="connsiteX56" fmla="*/ 2614077 w 3898347"/>
              <a:gd name="connsiteY56" fmla="*/ 3955576 h 4275540"/>
              <a:gd name="connsiteX57" fmla="*/ 2609403 w 3898347"/>
              <a:gd name="connsiteY57" fmla="*/ 3956215 h 4275540"/>
              <a:gd name="connsiteX58" fmla="*/ 2597896 w 3898347"/>
              <a:gd name="connsiteY58" fmla="*/ 3958939 h 4275540"/>
              <a:gd name="connsiteX59" fmla="*/ 2578251 w 3898347"/>
              <a:gd name="connsiteY59" fmla="*/ 3965812 h 4275540"/>
              <a:gd name="connsiteX60" fmla="*/ 2571961 w 3898347"/>
              <a:gd name="connsiteY60" fmla="*/ 3966278 h 4275540"/>
              <a:gd name="connsiteX61" fmla="*/ 2559399 w 3898347"/>
              <a:gd name="connsiteY61" fmla="*/ 3979193 h 4275540"/>
              <a:gd name="connsiteX62" fmla="*/ 2533560 w 3898347"/>
              <a:gd name="connsiteY62" fmla="*/ 3988160 h 4275540"/>
              <a:gd name="connsiteX63" fmla="*/ 2515299 w 3898347"/>
              <a:gd name="connsiteY63" fmla="*/ 4016867 h 4275540"/>
              <a:gd name="connsiteX64" fmla="*/ 2513423 w 3898347"/>
              <a:gd name="connsiteY64" fmla="*/ 4018759 h 4275540"/>
              <a:gd name="connsiteX65" fmla="*/ 2482991 w 3898347"/>
              <a:gd name="connsiteY65" fmla="*/ 4012935 h 4275540"/>
              <a:gd name="connsiteX66" fmla="*/ 2446940 w 3898347"/>
              <a:gd name="connsiteY66" fmla="*/ 4021172 h 4275540"/>
              <a:gd name="connsiteX67" fmla="*/ 2404883 w 3898347"/>
              <a:gd name="connsiteY67" fmla="*/ 4024808 h 4275540"/>
              <a:gd name="connsiteX68" fmla="*/ 2373894 w 3898347"/>
              <a:gd name="connsiteY68" fmla="*/ 4023827 h 4275540"/>
              <a:gd name="connsiteX69" fmla="*/ 2297080 w 3898347"/>
              <a:gd name="connsiteY69" fmla="*/ 4040841 h 4275540"/>
              <a:gd name="connsiteX70" fmla="*/ 2170615 w 3898347"/>
              <a:gd name="connsiteY70" fmla="*/ 4077196 h 4275540"/>
              <a:gd name="connsiteX71" fmla="*/ 2143580 w 3898347"/>
              <a:gd name="connsiteY71" fmla="*/ 4083102 h 4275540"/>
              <a:gd name="connsiteX72" fmla="*/ 2119893 w 3898347"/>
              <a:gd name="connsiteY72" fmla="*/ 4080874 h 4275540"/>
              <a:gd name="connsiteX73" fmla="*/ 2114008 w 3898347"/>
              <a:gd name="connsiteY73" fmla="*/ 4073996 h 4275540"/>
              <a:gd name="connsiteX74" fmla="*/ 2099067 w 3898347"/>
              <a:gd name="connsiteY74" fmla="*/ 4076068 h 4275540"/>
              <a:gd name="connsiteX75" fmla="*/ 2095000 w 3898347"/>
              <a:gd name="connsiteY75" fmla="*/ 4075096 h 4275540"/>
              <a:gd name="connsiteX76" fmla="*/ 2071767 w 3898347"/>
              <a:gd name="connsiteY76" fmla="*/ 4071044 h 4275540"/>
              <a:gd name="connsiteX77" fmla="*/ 2024486 w 3898347"/>
              <a:gd name="connsiteY77" fmla="*/ 4100276 h 4275540"/>
              <a:gd name="connsiteX78" fmla="*/ 1964411 w 3898347"/>
              <a:gd name="connsiteY78" fmla="*/ 4105069 h 4275540"/>
              <a:gd name="connsiteX79" fmla="*/ 1739945 w 3898347"/>
              <a:gd name="connsiteY79" fmla="*/ 4171795 h 4275540"/>
              <a:gd name="connsiteX80" fmla="*/ 1610556 w 3898347"/>
              <a:gd name="connsiteY80" fmla="*/ 4167701 h 4275540"/>
              <a:gd name="connsiteX81" fmla="*/ 1553623 w 3898347"/>
              <a:gd name="connsiteY81" fmla="*/ 4236045 h 4275540"/>
              <a:gd name="connsiteX82" fmla="*/ 1548640 w 3898347"/>
              <a:gd name="connsiteY82" fmla="*/ 4238297 h 4275540"/>
              <a:gd name="connsiteX83" fmla="*/ 1530136 w 3898347"/>
              <a:gd name="connsiteY83" fmla="*/ 4227121 h 4275540"/>
              <a:gd name="connsiteX84" fmla="*/ 1508787 w 3898347"/>
              <a:gd name="connsiteY84" fmla="*/ 4234213 h 4275540"/>
              <a:gd name="connsiteX85" fmla="*/ 1488914 w 3898347"/>
              <a:gd name="connsiteY85" fmla="*/ 4241772 h 4275540"/>
              <a:gd name="connsiteX86" fmla="*/ 1488999 w 3898347"/>
              <a:gd name="connsiteY86" fmla="*/ 4251186 h 4275540"/>
              <a:gd name="connsiteX87" fmla="*/ 1475364 w 3898347"/>
              <a:gd name="connsiteY87" fmla="*/ 4248364 h 4275540"/>
              <a:gd name="connsiteX88" fmla="*/ 1457275 w 3898347"/>
              <a:gd name="connsiteY88" fmla="*/ 4252863 h 4275540"/>
              <a:gd name="connsiteX89" fmla="*/ 1448085 w 3898347"/>
              <a:gd name="connsiteY89" fmla="*/ 4248391 h 4275540"/>
              <a:gd name="connsiteX90" fmla="*/ 1315306 w 3898347"/>
              <a:gd name="connsiteY90" fmla="*/ 4237004 h 4275540"/>
              <a:gd name="connsiteX91" fmla="*/ 1272434 w 3898347"/>
              <a:gd name="connsiteY91" fmla="*/ 4244958 h 4275540"/>
              <a:gd name="connsiteX92" fmla="*/ 1231567 w 3898347"/>
              <a:gd name="connsiteY92" fmla="*/ 4219356 h 4275540"/>
              <a:gd name="connsiteX93" fmla="*/ 1216643 w 3898347"/>
              <a:gd name="connsiteY93" fmla="*/ 4229828 h 4275540"/>
              <a:gd name="connsiteX94" fmla="*/ 1214101 w 3898347"/>
              <a:gd name="connsiteY94" fmla="*/ 4231991 h 4275540"/>
              <a:gd name="connsiteX95" fmla="*/ 1203193 w 3898347"/>
              <a:gd name="connsiteY95" fmla="*/ 4232867 h 4275540"/>
              <a:gd name="connsiteX96" fmla="*/ 1201049 w 3898347"/>
              <a:gd name="connsiteY96" fmla="*/ 4242842 h 4275540"/>
              <a:gd name="connsiteX97" fmla="*/ 1185298 w 3898347"/>
              <a:gd name="connsiteY97" fmla="*/ 4251133 h 4275540"/>
              <a:gd name="connsiteX98" fmla="*/ 1164955 w 3898347"/>
              <a:gd name="connsiteY98" fmla="*/ 4250027 h 4275540"/>
              <a:gd name="connsiteX99" fmla="*/ 1067357 w 3898347"/>
              <a:gd name="connsiteY99" fmla="*/ 4233908 h 4275540"/>
              <a:gd name="connsiteX100" fmla="*/ 1009492 w 3898347"/>
              <a:gd name="connsiteY100" fmla="*/ 4230455 h 4275540"/>
              <a:gd name="connsiteX101" fmla="*/ 988345 w 3898347"/>
              <a:gd name="connsiteY101" fmla="*/ 4238880 h 4275540"/>
              <a:gd name="connsiteX102" fmla="*/ 958251 w 3898347"/>
              <a:gd name="connsiteY102" fmla="*/ 4244100 h 4275540"/>
              <a:gd name="connsiteX103" fmla="*/ 905785 w 3898347"/>
              <a:gd name="connsiteY103" fmla="*/ 4260845 h 4275540"/>
              <a:gd name="connsiteX104" fmla="*/ 834176 w 3898347"/>
              <a:gd name="connsiteY104" fmla="*/ 4270241 h 4275540"/>
              <a:gd name="connsiteX105" fmla="*/ 778474 w 3898347"/>
              <a:gd name="connsiteY105" fmla="*/ 4235526 h 4275540"/>
              <a:gd name="connsiteX106" fmla="*/ 774418 w 3898347"/>
              <a:gd name="connsiteY106" fmla="*/ 4242583 h 4275540"/>
              <a:gd name="connsiteX107" fmla="*/ 737705 w 3898347"/>
              <a:gd name="connsiteY107" fmla="*/ 4238891 h 4275540"/>
              <a:gd name="connsiteX108" fmla="*/ 605027 w 3898347"/>
              <a:gd name="connsiteY108" fmla="*/ 4175863 h 4275540"/>
              <a:gd name="connsiteX109" fmla="*/ 533391 w 3898347"/>
              <a:gd name="connsiteY109" fmla="*/ 4170035 h 4275540"/>
              <a:gd name="connsiteX110" fmla="*/ 508621 w 3898347"/>
              <a:gd name="connsiteY110" fmla="*/ 4176044 h 4275540"/>
              <a:gd name="connsiteX111" fmla="*/ 467082 w 3898347"/>
              <a:gd name="connsiteY111" fmla="*/ 4185616 h 4275540"/>
              <a:gd name="connsiteX112" fmla="*/ 437646 w 3898347"/>
              <a:gd name="connsiteY112" fmla="*/ 4212658 h 4275540"/>
              <a:gd name="connsiteX113" fmla="*/ 402271 w 3898347"/>
              <a:gd name="connsiteY113" fmla="*/ 4212774 h 4275540"/>
              <a:gd name="connsiteX114" fmla="*/ 391968 w 3898347"/>
              <a:gd name="connsiteY114" fmla="*/ 4187073 h 4275540"/>
              <a:gd name="connsiteX115" fmla="*/ 354806 w 3898347"/>
              <a:gd name="connsiteY115" fmla="*/ 4195545 h 4275540"/>
              <a:gd name="connsiteX116" fmla="*/ 298662 w 3898347"/>
              <a:gd name="connsiteY116" fmla="*/ 4211227 h 4275540"/>
              <a:gd name="connsiteX117" fmla="*/ 265740 w 3898347"/>
              <a:gd name="connsiteY117" fmla="*/ 4213623 h 4275540"/>
              <a:gd name="connsiteX118" fmla="*/ 176403 w 3898347"/>
              <a:gd name="connsiteY118" fmla="*/ 4227393 h 4275540"/>
              <a:gd name="connsiteX119" fmla="*/ 82528 w 3898347"/>
              <a:gd name="connsiteY119" fmla="*/ 4275540 h 4275540"/>
              <a:gd name="connsiteX120" fmla="*/ 19464 w 3898347"/>
              <a:gd name="connsiteY120" fmla="*/ 4256103 h 4275540"/>
              <a:gd name="connsiteX121" fmla="*/ 0 w 3898347"/>
              <a:gd name="connsiteY121" fmla="*/ 4221939 h 4275540"/>
              <a:gd name="connsiteX122" fmla="*/ 0 w 3898347"/>
              <a:gd name="connsiteY122" fmla="*/ 15850 h 4275540"/>
              <a:gd name="connsiteX123" fmla="*/ 3898347 w 3898347"/>
              <a:gd name="connsiteY123" fmla="*/ 0 h 4275540"/>
              <a:gd name="connsiteX0" fmla="*/ 3898347 w 3898347"/>
              <a:gd name="connsiteY0" fmla="*/ 0 h 4275540"/>
              <a:gd name="connsiteX1" fmla="*/ 3898347 w 3898347"/>
              <a:gd name="connsiteY1" fmla="*/ 3834445 h 4275540"/>
              <a:gd name="connsiteX2" fmla="*/ 3892314 w 3898347"/>
              <a:gd name="connsiteY2" fmla="*/ 3832951 h 4275540"/>
              <a:gd name="connsiteX3" fmla="*/ 3851953 w 3898347"/>
              <a:gd name="connsiteY3" fmla="*/ 3802983 h 4275540"/>
              <a:gd name="connsiteX4" fmla="*/ 3836418 w 3898347"/>
              <a:gd name="connsiteY4" fmla="*/ 3811513 h 4275540"/>
              <a:gd name="connsiteX5" fmla="*/ 3833758 w 3898347"/>
              <a:gd name="connsiteY5" fmla="*/ 3813341 h 4275540"/>
              <a:gd name="connsiteX6" fmla="*/ 3822673 w 3898347"/>
              <a:gd name="connsiteY6" fmla="*/ 3812913 h 4275540"/>
              <a:gd name="connsiteX7" fmla="*/ 3820104 w 3898347"/>
              <a:gd name="connsiteY7" fmla="*/ 3822466 h 4275540"/>
              <a:gd name="connsiteX8" fmla="*/ 3803816 w 3898347"/>
              <a:gd name="connsiteY8" fmla="*/ 3828757 h 4275540"/>
              <a:gd name="connsiteX9" fmla="*/ 3729936 w 3898347"/>
              <a:gd name="connsiteY9" fmla="*/ 3815386 h 4275540"/>
              <a:gd name="connsiteX10" fmla="*/ 3726018 w 3898347"/>
              <a:gd name="connsiteY10" fmla="*/ 3815100 h 4275540"/>
              <a:gd name="connsiteX11" fmla="*/ 3725413 w 3898347"/>
              <a:gd name="connsiteY11" fmla="*/ 3814615 h 4275540"/>
              <a:gd name="connsiteX12" fmla="*/ 3713801 w 3898347"/>
              <a:gd name="connsiteY12" fmla="*/ 3811018 h 4275540"/>
              <a:gd name="connsiteX13" fmla="*/ 3709087 w 3898347"/>
              <a:gd name="connsiteY13" fmla="*/ 3813195 h 4275540"/>
              <a:gd name="connsiteX14" fmla="*/ 3698038 w 3898347"/>
              <a:gd name="connsiteY14" fmla="*/ 3806182 h 4275540"/>
              <a:gd name="connsiteX15" fmla="*/ 3662227 w 3898347"/>
              <a:gd name="connsiteY15" fmla="*/ 3807761 h 4275540"/>
              <a:gd name="connsiteX16" fmla="*/ 3659872 w 3898347"/>
              <a:gd name="connsiteY16" fmla="*/ 3805524 h 4275540"/>
              <a:gd name="connsiteX17" fmla="*/ 3643454 w 3898347"/>
              <a:gd name="connsiteY17" fmla="*/ 3794831 h 4275540"/>
              <a:gd name="connsiteX18" fmla="*/ 3624789 w 3898347"/>
              <a:gd name="connsiteY18" fmla="*/ 3803185 h 4275540"/>
              <a:gd name="connsiteX19" fmla="*/ 3602327 w 3898347"/>
              <a:gd name="connsiteY19" fmla="*/ 3794616 h 4275540"/>
              <a:gd name="connsiteX20" fmla="*/ 3596645 w 3898347"/>
              <a:gd name="connsiteY20" fmla="*/ 3797108 h 4275540"/>
              <a:gd name="connsiteX21" fmla="*/ 3574144 w 3898347"/>
              <a:gd name="connsiteY21" fmla="*/ 3795108 h 4275540"/>
              <a:gd name="connsiteX22" fmla="*/ 3562310 w 3898347"/>
              <a:gd name="connsiteY22" fmla="*/ 3787534 h 4275540"/>
              <a:gd name="connsiteX23" fmla="*/ 3551635 w 3898347"/>
              <a:gd name="connsiteY23" fmla="*/ 3797705 h 4275540"/>
              <a:gd name="connsiteX24" fmla="*/ 3542668 w 3898347"/>
              <a:gd name="connsiteY24" fmla="*/ 3803283 h 4275540"/>
              <a:gd name="connsiteX25" fmla="*/ 3533033 w 3898347"/>
              <a:gd name="connsiteY25" fmla="*/ 3799071 h 4275540"/>
              <a:gd name="connsiteX26" fmla="*/ 3521726 w 3898347"/>
              <a:gd name="connsiteY26" fmla="*/ 3804691 h 4275540"/>
              <a:gd name="connsiteX27" fmla="*/ 3520080 w 3898347"/>
              <a:gd name="connsiteY27" fmla="*/ 3805210 h 4275540"/>
              <a:gd name="connsiteX28" fmla="*/ 3508491 w 3898347"/>
              <a:gd name="connsiteY28" fmla="*/ 3797398 h 4275540"/>
              <a:gd name="connsiteX29" fmla="*/ 3503787 w 3898347"/>
              <a:gd name="connsiteY29" fmla="*/ 3797787 h 4275540"/>
              <a:gd name="connsiteX30" fmla="*/ 3492165 w 3898347"/>
              <a:gd name="connsiteY30" fmla="*/ 3799887 h 4275540"/>
              <a:gd name="connsiteX31" fmla="*/ 3472233 w 3898347"/>
              <a:gd name="connsiteY31" fmla="*/ 3805682 h 4275540"/>
              <a:gd name="connsiteX32" fmla="*/ 3465921 w 3898347"/>
              <a:gd name="connsiteY32" fmla="*/ 3805814 h 4275540"/>
              <a:gd name="connsiteX33" fmla="*/ 3455541 w 3898347"/>
              <a:gd name="connsiteY33" fmla="*/ 3815505 h 4275540"/>
              <a:gd name="connsiteX34" fmla="*/ 3429027 w 3898347"/>
              <a:gd name="connsiteY34" fmla="*/ 3816906 h 4275540"/>
              <a:gd name="connsiteX35" fmla="*/ 3369507 w 3898347"/>
              <a:gd name="connsiteY35" fmla="*/ 3825563 h 4275540"/>
              <a:gd name="connsiteX36" fmla="*/ 3324491 w 3898347"/>
              <a:gd name="connsiteY36" fmla="*/ 3832006 h 4275540"/>
              <a:gd name="connsiteX37" fmla="*/ 3244235 w 3898347"/>
              <a:gd name="connsiteY37" fmla="*/ 3834376 h 4275540"/>
              <a:gd name="connsiteX38" fmla="*/ 3226507 w 3898347"/>
              <a:gd name="connsiteY38" fmla="*/ 3820131 h 4275540"/>
              <a:gd name="connsiteX39" fmla="*/ 3191688 w 3898347"/>
              <a:gd name="connsiteY39" fmla="*/ 3837359 h 4275540"/>
              <a:gd name="connsiteX40" fmla="*/ 3185553 w 3898347"/>
              <a:gd name="connsiteY40" fmla="*/ 3859030 h 4275540"/>
              <a:gd name="connsiteX41" fmla="*/ 3090188 w 3898347"/>
              <a:gd name="connsiteY41" fmla="*/ 3855036 h 4275540"/>
              <a:gd name="connsiteX42" fmla="*/ 3031422 w 3898347"/>
              <a:gd name="connsiteY42" fmla="*/ 3858298 h 4275540"/>
              <a:gd name="connsiteX43" fmla="*/ 2996288 w 3898347"/>
              <a:gd name="connsiteY43" fmla="*/ 3860020 h 4275540"/>
              <a:gd name="connsiteX44" fmla="*/ 2901661 w 3898347"/>
              <a:gd name="connsiteY44" fmla="*/ 3882243 h 4275540"/>
              <a:gd name="connsiteX45" fmla="*/ 2782141 w 3898347"/>
              <a:gd name="connsiteY45" fmla="*/ 3932983 h 4275540"/>
              <a:gd name="connsiteX46" fmla="*/ 2749597 w 3898347"/>
              <a:gd name="connsiteY46" fmla="*/ 3956746 h 4275540"/>
              <a:gd name="connsiteX47" fmla="*/ 2730493 w 3898347"/>
              <a:gd name="connsiteY47" fmla="*/ 3955236 h 4275540"/>
              <a:gd name="connsiteX48" fmla="*/ 2707507 w 3898347"/>
              <a:gd name="connsiteY48" fmla="*/ 3947771 h 4275540"/>
              <a:gd name="connsiteX49" fmla="*/ 2701937 w 3898347"/>
              <a:gd name="connsiteY49" fmla="*/ 3950565 h 4275540"/>
              <a:gd name="connsiteX50" fmla="*/ 2679435 w 3898347"/>
              <a:gd name="connsiteY50" fmla="*/ 3949768 h 4275540"/>
              <a:gd name="connsiteX51" fmla="*/ 2667352 w 3898347"/>
              <a:gd name="connsiteY51" fmla="*/ 3942821 h 4275540"/>
              <a:gd name="connsiteX52" fmla="*/ 2657096 w 3898347"/>
              <a:gd name="connsiteY52" fmla="*/ 3953571 h 4275540"/>
              <a:gd name="connsiteX53" fmla="*/ 2655161 w 3898347"/>
              <a:gd name="connsiteY53" fmla="*/ 3962216 h 4275540"/>
              <a:gd name="connsiteX54" fmla="*/ 2638604 w 3898347"/>
              <a:gd name="connsiteY54" fmla="*/ 3955936 h 4275540"/>
              <a:gd name="connsiteX55" fmla="*/ 2626185 w 3898347"/>
              <a:gd name="connsiteY55" fmla="*/ 3962937 h 4275540"/>
              <a:gd name="connsiteX56" fmla="*/ 2614077 w 3898347"/>
              <a:gd name="connsiteY56" fmla="*/ 3955576 h 4275540"/>
              <a:gd name="connsiteX57" fmla="*/ 2609403 w 3898347"/>
              <a:gd name="connsiteY57" fmla="*/ 3956215 h 4275540"/>
              <a:gd name="connsiteX58" fmla="*/ 2597896 w 3898347"/>
              <a:gd name="connsiteY58" fmla="*/ 3958939 h 4275540"/>
              <a:gd name="connsiteX59" fmla="*/ 2578251 w 3898347"/>
              <a:gd name="connsiteY59" fmla="*/ 3965812 h 4275540"/>
              <a:gd name="connsiteX60" fmla="*/ 2571961 w 3898347"/>
              <a:gd name="connsiteY60" fmla="*/ 3966278 h 4275540"/>
              <a:gd name="connsiteX61" fmla="*/ 2559399 w 3898347"/>
              <a:gd name="connsiteY61" fmla="*/ 3979193 h 4275540"/>
              <a:gd name="connsiteX62" fmla="*/ 2533560 w 3898347"/>
              <a:gd name="connsiteY62" fmla="*/ 3988160 h 4275540"/>
              <a:gd name="connsiteX63" fmla="*/ 2515299 w 3898347"/>
              <a:gd name="connsiteY63" fmla="*/ 4016867 h 4275540"/>
              <a:gd name="connsiteX64" fmla="*/ 2513423 w 3898347"/>
              <a:gd name="connsiteY64" fmla="*/ 4018759 h 4275540"/>
              <a:gd name="connsiteX65" fmla="*/ 2482991 w 3898347"/>
              <a:gd name="connsiteY65" fmla="*/ 4012935 h 4275540"/>
              <a:gd name="connsiteX66" fmla="*/ 2446940 w 3898347"/>
              <a:gd name="connsiteY66" fmla="*/ 4021172 h 4275540"/>
              <a:gd name="connsiteX67" fmla="*/ 2404883 w 3898347"/>
              <a:gd name="connsiteY67" fmla="*/ 4024808 h 4275540"/>
              <a:gd name="connsiteX68" fmla="*/ 2373894 w 3898347"/>
              <a:gd name="connsiteY68" fmla="*/ 4023827 h 4275540"/>
              <a:gd name="connsiteX69" fmla="*/ 2297080 w 3898347"/>
              <a:gd name="connsiteY69" fmla="*/ 4040841 h 4275540"/>
              <a:gd name="connsiteX70" fmla="*/ 2170615 w 3898347"/>
              <a:gd name="connsiteY70" fmla="*/ 4077196 h 4275540"/>
              <a:gd name="connsiteX71" fmla="*/ 2143580 w 3898347"/>
              <a:gd name="connsiteY71" fmla="*/ 4083102 h 4275540"/>
              <a:gd name="connsiteX72" fmla="*/ 2119893 w 3898347"/>
              <a:gd name="connsiteY72" fmla="*/ 4080874 h 4275540"/>
              <a:gd name="connsiteX73" fmla="*/ 2114008 w 3898347"/>
              <a:gd name="connsiteY73" fmla="*/ 4073996 h 4275540"/>
              <a:gd name="connsiteX74" fmla="*/ 2099067 w 3898347"/>
              <a:gd name="connsiteY74" fmla="*/ 4076068 h 4275540"/>
              <a:gd name="connsiteX75" fmla="*/ 2095000 w 3898347"/>
              <a:gd name="connsiteY75" fmla="*/ 4075096 h 4275540"/>
              <a:gd name="connsiteX76" fmla="*/ 2071767 w 3898347"/>
              <a:gd name="connsiteY76" fmla="*/ 4071044 h 4275540"/>
              <a:gd name="connsiteX77" fmla="*/ 2024486 w 3898347"/>
              <a:gd name="connsiteY77" fmla="*/ 4100276 h 4275540"/>
              <a:gd name="connsiteX78" fmla="*/ 1964411 w 3898347"/>
              <a:gd name="connsiteY78" fmla="*/ 4105069 h 4275540"/>
              <a:gd name="connsiteX79" fmla="*/ 1739945 w 3898347"/>
              <a:gd name="connsiteY79" fmla="*/ 4171795 h 4275540"/>
              <a:gd name="connsiteX80" fmla="*/ 1610556 w 3898347"/>
              <a:gd name="connsiteY80" fmla="*/ 4167701 h 4275540"/>
              <a:gd name="connsiteX81" fmla="*/ 1553623 w 3898347"/>
              <a:gd name="connsiteY81" fmla="*/ 4236045 h 4275540"/>
              <a:gd name="connsiteX82" fmla="*/ 1548640 w 3898347"/>
              <a:gd name="connsiteY82" fmla="*/ 4238297 h 4275540"/>
              <a:gd name="connsiteX83" fmla="*/ 1530136 w 3898347"/>
              <a:gd name="connsiteY83" fmla="*/ 4227121 h 4275540"/>
              <a:gd name="connsiteX84" fmla="*/ 1508787 w 3898347"/>
              <a:gd name="connsiteY84" fmla="*/ 4234213 h 4275540"/>
              <a:gd name="connsiteX85" fmla="*/ 1488914 w 3898347"/>
              <a:gd name="connsiteY85" fmla="*/ 4241772 h 4275540"/>
              <a:gd name="connsiteX86" fmla="*/ 1488999 w 3898347"/>
              <a:gd name="connsiteY86" fmla="*/ 4251186 h 4275540"/>
              <a:gd name="connsiteX87" fmla="*/ 1475364 w 3898347"/>
              <a:gd name="connsiteY87" fmla="*/ 4248364 h 4275540"/>
              <a:gd name="connsiteX88" fmla="*/ 1457275 w 3898347"/>
              <a:gd name="connsiteY88" fmla="*/ 4252863 h 4275540"/>
              <a:gd name="connsiteX89" fmla="*/ 1448085 w 3898347"/>
              <a:gd name="connsiteY89" fmla="*/ 4248391 h 4275540"/>
              <a:gd name="connsiteX90" fmla="*/ 1315306 w 3898347"/>
              <a:gd name="connsiteY90" fmla="*/ 4237004 h 4275540"/>
              <a:gd name="connsiteX91" fmla="*/ 1272434 w 3898347"/>
              <a:gd name="connsiteY91" fmla="*/ 4244958 h 4275540"/>
              <a:gd name="connsiteX92" fmla="*/ 1231567 w 3898347"/>
              <a:gd name="connsiteY92" fmla="*/ 4219356 h 4275540"/>
              <a:gd name="connsiteX93" fmla="*/ 1216643 w 3898347"/>
              <a:gd name="connsiteY93" fmla="*/ 4229828 h 4275540"/>
              <a:gd name="connsiteX94" fmla="*/ 1214101 w 3898347"/>
              <a:gd name="connsiteY94" fmla="*/ 4231991 h 4275540"/>
              <a:gd name="connsiteX95" fmla="*/ 1203193 w 3898347"/>
              <a:gd name="connsiteY95" fmla="*/ 4232867 h 4275540"/>
              <a:gd name="connsiteX96" fmla="*/ 1201049 w 3898347"/>
              <a:gd name="connsiteY96" fmla="*/ 4242842 h 4275540"/>
              <a:gd name="connsiteX97" fmla="*/ 1185298 w 3898347"/>
              <a:gd name="connsiteY97" fmla="*/ 4251133 h 4275540"/>
              <a:gd name="connsiteX98" fmla="*/ 1164955 w 3898347"/>
              <a:gd name="connsiteY98" fmla="*/ 4250027 h 4275540"/>
              <a:gd name="connsiteX99" fmla="*/ 1067357 w 3898347"/>
              <a:gd name="connsiteY99" fmla="*/ 4233908 h 4275540"/>
              <a:gd name="connsiteX100" fmla="*/ 1009492 w 3898347"/>
              <a:gd name="connsiteY100" fmla="*/ 4230455 h 4275540"/>
              <a:gd name="connsiteX101" fmla="*/ 988345 w 3898347"/>
              <a:gd name="connsiteY101" fmla="*/ 4238880 h 4275540"/>
              <a:gd name="connsiteX102" fmla="*/ 958251 w 3898347"/>
              <a:gd name="connsiteY102" fmla="*/ 4244100 h 4275540"/>
              <a:gd name="connsiteX103" fmla="*/ 905785 w 3898347"/>
              <a:gd name="connsiteY103" fmla="*/ 4260845 h 4275540"/>
              <a:gd name="connsiteX104" fmla="*/ 834176 w 3898347"/>
              <a:gd name="connsiteY104" fmla="*/ 4270241 h 4275540"/>
              <a:gd name="connsiteX105" fmla="*/ 778474 w 3898347"/>
              <a:gd name="connsiteY105" fmla="*/ 4235526 h 4275540"/>
              <a:gd name="connsiteX106" fmla="*/ 774418 w 3898347"/>
              <a:gd name="connsiteY106" fmla="*/ 4242583 h 4275540"/>
              <a:gd name="connsiteX107" fmla="*/ 737705 w 3898347"/>
              <a:gd name="connsiteY107" fmla="*/ 4238891 h 4275540"/>
              <a:gd name="connsiteX108" fmla="*/ 627717 w 3898347"/>
              <a:gd name="connsiteY108" fmla="*/ 4207629 h 4275540"/>
              <a:gd name="connsiteX109" fmla="*/ 533391 w 3898347"/>
              <a:gd name="connsiteY109" fmla="*/ 4170035 h 4275540"/>
              <a:gd name="connsiteX110" fmla="*/ 508621 w 3898347"/>
              <a:gd name="connsiteY110" fmla="*/ 4176044 h 4275540"/>
              <a:gd name="connsiteX111" fmla="*/ 467082 w 3898347"/>
              <a:gd name="connsiteY111" fmla="*/ 4185616 h 4275540"/>
              <a:gd name="connsiteX112" fmla="*/ 437646 w 3898347"/>
              <a:gd name="connsiteY112" fmla="*/ 4212658 h 4275540"/>
              <a:gd name="connsiteX113" fmla="*/ 402271 w 3898347"/>
              <a:gd name="connsiteY113" fmla="*/ 4212774 h 4275540"/>
              <a:gd name="connsiteX114" fmla="*/ 391968 w 3898347"/>
              <a:gd name="connsiteY114" fmla="*/ 4187073 h 4275540"/>
              <a:gd name="connsiteX115" fmla="*/ 354806 w 3898347"/>
              <a:gd name="connsiteY115" fmla="*/ 4195545 h 4275540"/>
              <a:gd name="connsiteX116" fmla="*/ 298662 w 3898347"/>
              <a:gd name="connsiteY116" fmla="*/ 4211227 h 4275540"/>
              <a:gd name="connsiteX117" fmla="*/ 265740 w 3898347"/>
              <a:gd name="connsiteY117" fmla="*/ 4213623 h 4275540"/>
              <a:gd name="connsiteX118" fmla="*/ 176403 w 3898347"/>
              <a:gd name="connsiteY118" fmla="*/ 4227393 h 4275540"/>
              <a:gd name="connsiteX119" fmla="*/ 82528 w 3898347"/>
              <a:gd name="connsiteY119" fmla="*/ 4275540 h 4275540"/>
              <a:gd name="connsiteX120" fmla="*/ 19464 w 3898347"/>
              <a:gd name="connsiteY120" fmla="*/ 4256103 h 4275540"/>
              <a:gd name="connsiteX121" fmla="*/ 0 w 3898347"/>
              <a:gd name="connsiteY121" fmla="*/ 4221939 h 4275540"/>
              <a:gd name="connsiteX122" fmla="*/ 0 w 3898347"/>
              <a:gd name="connsiteY122" fmla="*/ 15850 h 4275540"/>
              <a:gd name="connsiteX123" fmla="*/ 3898347 w 3898347"/>
              <a:gd name="connsiteY123" fmla="*/ 0 h 4275540"/>
              <a:gd name="connsiteX0" fmla="*/ 3898347 w 3898347"/>
              <a:gd name="connsiteY0" fmla="*/ 0 h 4270358"/>
              <a:gd name="connsiteX1" fmla="*/ 3898347 w 3898347"/>
              <a:gd name="connsiteY1" fmla="*/ 3834445 h 4270358"/>
              <a:gd name="connsiteX2" fmla="*/ 3892314 w 3898347"/>
              <a:gd name="connsiteY2" fmla="*/ 3832951 h 4270358"/>
              <a:gd name="connsiteX3" fmla="*/ 3851953 w 3898347"/>
              <a:gd name="connsiteY3" fmla="*/ 3802983 h 4270358"/>
              <a:gd name="connsiteX4" fmla="*/ 3836418 w 3898347"/>
              <a:gd name="connsiteY4" fmla="*/ 3811513 h 4270358"/>
              <a:gd name="connsiteX5" fmla="*/ 3833758 w 3898347"/>
              <a:gd name="connsiteY5" fmla="*/ 3813341 h 4270358"/>
              <a:gd name="connsiteX6" fmla="*/ 3822673 w 3898347"/>
              <a:gd name="connsiteY6" fmla="*/ 3812913 h 4270358"/>
              <a:gd name="connsiteX7" fmla="*/ 3820104 w 3898347"/>
              <a:gd name="connsiteY7" fmla="*/ 3822466 h 4270358"/>
              <a:gd name="connsiteX8" fmla="*/ 3803816 w 3898347"/>
              <a:gd name="connsiteY8" fmla="*/ 3828757 h 4270358"/>
              <a:gd name="connsiteX9" fmla="*/ 3729936 w 3898347"/>
              <a:gd name="connsiteY9" fmla="*/ 3815386 h 4270358"/>
              <a:gd name="connsiteX10" fmla="*/ 3726018 w 3898347"/>
              <a:gd name="connsiteY10" fmla="*/ 3815100 h 4270358"/>
              <a:gd name="connsiteX11" fmla="*/ 3725413 w 3898347"/>
              <a:gd name="connsiteY11" fmla="*/ 3814615 h 4270358"/>
              <a:gd name="connsiteX12" fmla="*/ 3713801 w 3898347"/>
              <a:gd name="connsiteY12" fmla="*/ 3811018 h 4270358"/>
              <a:gd name="connsiteX13" fmla="*/ 3709087 w 3898347"/>
              <a:gd name="connsiteY13" fmla="*/ 3813195 h 4270358"/>
              <a:gd name="connsiteX14" fmla="*/ 3698038 w 3898347"/>
              <a:gd name="connsiteY14" fmla="*/ 3806182 h 4270358"/>
              <a:gd name="connsiteX15" fmla="*/ 3662227 w 3898347"/>
              <a:gd name="connsiteY15" fmla="*/ 3807761 h 4270358"/>
              <a:gd name="connsiteX16" fmla="*/ 3659872 w 3898347"/>
              <a:gd name="connsiteY16" fmla="*/ 3805524 h 4270358"/>
              <a:gd name="connsiteX17" fmla="*/ 3643454 w 3898347"/>
              <a:gd name="connsiteY17" fmla="*/ 3794831 h 4270358"/>
              <a:gd name="connsiteX18" fmla="*/ 3624789 w 3898347"/>
              <a:gd name="connsiteY18" fmla="*/ 3803185 h 4270358"/>
              <a:gd name="connsiteX19" fmla="*/ 3602327 w 3898347"/>
              <a:gd name="connsiteY19" fmla="*/ 3794616 h 4270358"/>
              <a:gd name="connsiteX20" fmla="*/ 3596645 w 3898347"/>
              <a:gd name="connsiteY20" fmla="*/ 3797108 h 4270358"/>
              <a:gd name="connsiteX21" fmla="*/ 3574144 w 3898347"/>
              <a:gd name="connsiteY21" fmla="*/ 3795108 h 4270358"/>
              <a:gd name="connsiteX22" fmla="*/ 3562310 w 3898347"/>
              <a:gd name="connsiteY22" fmla="*/ 3787534 h 4270358"/>
              <a:gd name="connsiteX23" fmla="*/ 3551635 w 3898347"/>
              <a:gd name="connsiteY23" fmla="*/ 3797705 h 4270358"/>
              <a:gd name="connsiteX24" fmla="*/ 3542668 w 3898347"/>
              <a:gd name="connsiteY24" fmla="*/ 3803283 h 4270358"/>
              <a:gd name="connsiteX25" fmla="*/ 3533033 w 3898347"/>
              <a:gd name="connsiteY25" fmla="*/ 3799071 h 4270358"/>
              <a:gd name="connsiteX26" fmla="*/ 3521726 w 3898347"/>
              <a:gd name="connsiteY26" fmla="*/ 3804691 h 4270358"/>
              <a:gd name="connsiteX27" fmla="*/ 3520080 w 3898347"/>
              <a:gd name="connsiteY27" fmla="*/ 3805210 h 4270358"/>
              <a:gd name="connsiteX28" fmla="*/ 3508491 w 3898347"/>
              <a:gd name="connsiteY28" fmla="*/ 3797398 h 4270358"/>
              <a:gd name="connsiteX29" fmla="*/ 3503787 w 3898347"/>
              <a:gd name="connsiteY29" fmla="*/ 3797787 h 4270358"/>
              <a:gd name="connsiteX30" fmla="*/ 3492165 w 3898347"/>
              <a:gd name="connsiteY30" fmla="*/ 3799887 h 4270358"/>
              <a:gd name="connsiteX31" fmla="*/ 3472233 w 3898347"/>
              <a:gd name="connsiteY31" fmla="*/ 3805682 h 4270358"/>
              <a:gd name="connsiteX32" fmla="*/ 3465921 w 3898347"/>
              <a:gd name="connsiteY32" fmla="*/ 3805814 h 4270358"/>
              <a:gd name="connsiteX33" fmla="*/ 3455541 w 3898347"/>
              <a:gd name="connsiteY33" fmla="*/ 3815505 h 4270358"/>
              <a:gd name="connsiteX34" fmla="*/ 3429027 w 3898347"/>
              <a:gd name="connsiteY34" fmla="*/ 3816906 h 4270358"/>
              <a:gd name="connsiteX35" fmla="*/ 3369507 w 3898347"/>
              <a:gd name="connsiteY35" fmla="*/ 3825563 h 4270358"/>
              <a:gd name="connsiteX36" fmla="*/ 3324491 w 3898347"/>
              <a:gd name="connsiteY36" fmla="*/ 3832006 h 4270358"/>
              <a:gd name="connsiteX37" fmla="*/ 3244235 w 3898347"/>
              <a:gd name="connsiteY37" fmla="*/ 3834376 h 4270358"/>
              <a:gd name="connsiteX38" fmla="*/ 3226507 w 3898347"/>
              <a:gd name="connsiteY38" fmla="*/ 3820131 h 4270358"/>
              <a:gd name="connsiteX39" fmla="*/ 3191688 w 3898347"/>
              <a:gd name="connsiteY39" fmla="*/ 3837359 h 4270358"/>
              <a:gd name="connsiteX40" fmla="*/ 3185553 w 3898347"/>
              <a:gd name="connsiteY40" fmla="*/ 3859030 h 4270358"/>
              <a:gd name="connsiteX41" fmla="*/ 3090188 w 3898347"/>
              <a:gd name="connsiteY41" fmla="*/ 3855036 h 4270358"/>
              <a:gd name="connsiteX42" fmla="*/ 3031422 w 3898347"/>
              <a:gd name="connsiteY42" fmla="*/ 3858298 h 4270358"/>
              <a:gd name="connsiteX43" fmla="*/ 2996288 w 3898347"/>
              <a:gd name="connsiteY43" fmla="*/ 3860020 h 4270358"/>
              <a:gd name="connsiteX44" fmla="*/ 2901661 w 3898347"/>
              <a:gd name="connsiteY44" fmla="*/ 3882243 h 4270358"/>
              <a:gd name="connsiteX45" fmla="*/ 2782141 w 3898347"/>
              <a:gd name="connsiteY45" fmla="*/ 3932983 h 4270358"/>
              <a:gd name="connsiteX46" fmla="*/ 2749597 w 3898347"/>
              <a:gd name="connsiteY46" fmla="*/ 3956746 h 4270358"/>
              <a:gd name="connsiteX47" fmla="*/ 2730493 w 3898347"/>
              <a:gd name="connsiteY47" fmla="*/ 3955236 h 4270358"/>
              <a:gd name="connsiteX48" fmla="*/ 2707507 w 3898347"/>
              <a:gd name="connsiteY48" fmla="*/ 3947771 h 4270358"/>
              <a:gd name="connsiteX49" fmla="*/ 2701937 w 3898347"/>
              <a:gd name="connsiteY49" fmla="*/ 3950565 h 4270358"/>
              <a:gd name="connsiteX50" fmla="*/ 2679435 w 3898347"/>
              <a:gd name="connsiteY50" fmla="*/ 3949768 h 4270358"/>
              <a:gd name="connsiteX51" fmla="*/ 2667352 w 3898347"/>
              <a:gd name="connsiteY51" fmla="*/ 3942821 h 4270358"/>
              <a:gd name="connsiteX52" fmla="*/ 2657096 w 3898347"/>
              <a:gd name="connsiteY52" fmla="*/ 3953571 h 4270358"/>
              <a:gd name="connsiteX53" fmla="*/ 2655161 w 3898347"/>
              <a:gd name="connsiteY53" fmla="*/ 3962216 h 4270358"/>
              <a:gd name="connsiteX54" fmla="*/ 2638604 w 3898347"/>
              <a:gd name="connsiteY54" fmla="*/ 3955936 h 4270358"/>
              <a:gd name="connsiteX55" fmla="*/ 2626185 w 3898347"/>
              <a:gd name="connsiteY55" fmla="*/ 3962937 h 4270358"/>
              <a:gd name="connsiteX56" fmla="*/ 2614077 w 3898347"/>
              <a:gd name="connsiteY56" fmla="*/ 3955576 h 4270358"/>
              <a:gd name="connsiteX57" fmla="*/ 2609403 w 3898347"/>
              <a:gd name="connsiteY57" fmla="*/ 3956215 h 4270358"/>
              <a:gd name="connsiteX58" fmla="*/ 2597896 w 3898347"/>
              <a:gd name="connsiteY58" fmla="*/ 3958939 h 4270358"/>
              <a:gd name="connsiteX59" fmla="*/ 2578251 w 3898347"/>
              <a:gd name="connsiteY59" fmla="*/ 3965812 h 4270358"/>
              <a:gd name="connsiteX60" fmla="*/ 2571961 w 3898347"/>
              <a:gd name="connsiteY60" fmla="*/ 3966278 h 4270358"/>
              <a:gd name="connsiteX61" fmla="*/ 2559399 w 3898347"/>
              <a:gd name="connsiteY61" fmla="*/ 3979193 h 4270358"/>
              <a:gd name="connsiteX62" fmla="*/ 2533560 w 3898347"/>
              <a:gd name="connsiteY62" fmla="*/ 3988160 h 4270358"/>
              <a:gd name="connsiteX63" fmla="*/ 2515299 w 3898347"/>
              <a:gd name="connsiteY63" fmla="*/ 4016867 h 4270358"/>
              <a:gd name="connsiteX64" fmla="*/ 2513423 w 3898347"/>
              <a:gd name="connsiteY64" fmla="*/ 4018759 h 4270358"/>
              <a:gd name="connsiteX65" fmla="*/ 2482991 w 3898347"/>
              <a:gd name="connsiteY65" fmla="*/ 4012935 h 4270358"/>
              <a:gd name="connsiteX66" fmla="*/ 2446940 w 3898347"/>
              <a:gd name="connsiteY66" fmla="*/ 4021172 h 4270358"/>
              <a:gd name="connsiteX67" fmla="*/ 2404883 w 3898347"/>
              <a:gd name="connsiteY67" fmla="*/ 4024808 h 4270358"/>
              <a:gd name="connsiteX68" fmla="*/ 2373894 w 3898347"/>
              <a:gd name="connsiteY68" fmla="*/ 4023827 h 4270358"/>
              <a:gd name="connsiteX69" fmla="*/ 2297080 w 3898347"/>
              <a:gd name="connsiteY69" fmla="*/ 4040841 h 4270358"/>
              <a:gd name="connsiteX70" fmla="*/ 2170615 w 3898347"/>
              <a:gd name="connsiteY70" fmla="*/ 4077196 h 4270358"/>
              <a:gd name="connsiteX71" fmla="*/ 2143580 w 3898347"/>
              <a:gd name="connsiteY71" fmla="*/ 4083102 h 4270358"/>
              <a:gd name="connsiteX72" fmla="*/ 2119893 w 3898347"/>
              <a:gd name="connsiteY72" fmla="*/ 4080874 h 4270358"/>
              <a:gd name="connsiteX73" fmla="*/ 2114008 w 3898347"/>
              <a:gd name="connsiteY73" fmla="*/ 4073996 h 4270358"/>
              <a:gd name="connsiteX74" fmla="*/ 2099067 w 3898347"/>
              <a:gd name="connsiteY74" fmla="*/ 4076068 h 4270358"/>
              <a:gd name="connsiteX75" fmla="*/ 2095000 w 3898347"/>
              <a:gd name="connsiteY75" fmla="*/ 4075096 h 4270358"/>
              <a:gd name="connsiteX76" fmla="*/ 2071767 w 3898347"/>
              <a:gd name="connsiteY76" fmla="*/ 4071044 h 4270358"/>
              <a:gd name="connsiteX77" fmla="*/ 2024486 w 3898347"/>
              <a:gd name="connsiteY77" fmla="*/ 4100276 h 4270358"/>
              <a:gd name="connsiteX78" fmla="*/ 1964411 w 3898347"/>
              <a:gd name="connsiteY78" fmla="*/ 4105069 h 4270358"/>
              <a:gd name="connsiteX79" fmla="*/ 1739945 w 3898347"/>
              <a:gd name="connsiteY79" fmla="*/ 4171795 h 4270358"/>
              <a:gd name="connsiteX80" fmla="*/ 1610556 w 3898347"/>
              <a:gd name="connsiteY80" fmla="*/ 4167701 h 4270358"/>
              <a:gd name="connsiteX81" fmla="*/ 1553623 w 3898347"/>
              <a:gd name="connsiteY81" fmla="*/ 4236045 h 4270358"/>
              <a:gd name="connsiteX82" fmla="*/ 1548640 w 3898347"/>
              <a:gd name="connsiteY82" fmla="*/ 4238297 h 4270358"/>
              <a:gd name="connsiteX83" fmla="*/ 1530136 w 3898347"/>
              <a:gd name="connsiteY83" fmla="*/ 4227121 h 4270358"/>
              <a:gd name="connsiteX84" fmla="*/ 1508787 w 3898347"/>
              <a:gd name="connsiteY84" fmla="*/ 4234213 h 4270358"/>
              <a:gd name="connsiteX85" fmla="*/ 1488914 w 3898347"/>
              <a:gd name="connsiteY85" fmla="*/ 4241772 h 4270358"/>
              <a:gd name="connsiteX86" fmla="*/ 1488999 w 3898347"/>
              <a:gd name="connsiteY86" fmla="*/ 4251186 h 4270358"/>
              <a:gd name="connsiteX87" fmla="*/ 1475364 w 3898347"/>
              <a:gd name="connsiteY87" fmla="*/ 4248364 h 4270358"/>
              <a:gd name="connsiteX88" fmla="*/ 1457275 w 3898347"/>
              <a:gd name="connsiteY88" fmla="*/ 4252863 h 4270358"/>
              <a:gd name="connsiteX89" fmla="*/ 1448085 w 3898347"/>
              <a:gd name="connsiteY89" fmla="*/ 4248391 h 4270358"/>
              <a:gd name="connsiteX90" fmla="*/ 1315306 w 3898347"/>
              <a:gd name="connsiteY90" fmla="*/ 4237004 h 4270358"/>
              <a:gd name="connsiteX91" fmla="*/ 1272434 w 3898347"/>
              <a:gd name="connsiteY91" fmla="*/ 4244958 h 4270358"/>
              <a:gd name="connsiteX92" fmla="*/ 1231567 w 3898347"/>
              <a:gd name="connsiteY92" fmla="*/ 4219356 h 4270358"/>
              <a:gd name="connsiteX93" fmla="*/ 1216643 w 3898347"/>
              <a:gd name="connsiteY93" fmla="*/ 4229828 h 4270358"/>
              <a:gd name="connsiteX94" fmla="*/ 1214101 w 3898347"/>
              <a:gd name="connsiteY94" fmla="*/ 4231991 h 4270358"/>
              <a:gd name="connsiteX95" fmla="*/ 1203193 w 3898347"/>
              <a:gd name="connsiteY95" fmla="*/ 4232867 h 4270358"/>
              <a:gd name="connsiteX96" fmla="*/ 1201049 w 3898347"/>
              <a:gd name="connsiteY96" fmla="*/ 4242842 h 4270358"/>
              <a:gd name="connsiteX97" fmla="*/ 1185298 w 3898347"/>
              <a:gd name="connsiteY97" fmla="*/ 4251133 h 4270358"/>
              <a:gd name="connsiteX98" fmla="*/ 1164955 w 3898347"/>
              <a:gd name="connsiteY98" fmla="*/ 4250027 h 4270358"/>
              <a:gd name="connsiteX99" fmla="*/ 1067357 w 3898347"/>
              <a:gd name="connsiteY99" fmla="*/ 4233908 h 4270358"/>
              <a:gd name="connsiteX100" fmla="*/ 1009492 w 3898347"/>
              <a:gd name="connsiteY100" fmla="*/ 4230455 h 4270358"/>
              <a:gd name="connsiteX101" fmla="*/ 988345 w 3898347"/>
              <a:gd name="connsiteY101" fmla="*/ 4238880 h 4270358"/>
              <a:gd name="connsiteX102" fmla="*/ 958251 w 3898347"/>
              <a:gd name="connsiteY102" fmla="*/ 4244100 h 4270358"/>
              <a:gd name="connsiteX103" fmla="*/ 905785 w 3898347"/>
              <a:gd name="connsiteY103" fmla="*/ 4260845 h 4270358"/>
              <a:gd name="connsiteX104" fmla="*/ 834176 w 3898347"/>
              <a:gd name="connsiteY104" fmla="*/ 4270241 h 4270358"/>
              <a:gd name="connsiteX105" fmla="*/ 778474 w 3898347"/>
              <a:gd name="connsiteY105" fmla="*/ 4235526 h 4270358"/>
              <a:gd name="connsiteX106" fmla="*/ 774418 w 3898347"/>
              <a:gd name="connsiteY106" fmla="*/ 4242583 h 4270358"/>
              <a:gd name="connsiteX107" fmla="*/ 737705 w 3898347"/>
              <a:gd name="connsiteY107" fmla="*/ 4238891 h 4270358"/>
              <a:gd name="connsiteX108" fmla="*/ 627717 w 3898347"/>
              <a:gd name="connsiteY108" fmla="*/ 4207629 h 4270358"/>
              <a:gd name="connsiteX109" fmla="*/ 533391 w 3898347"/>
              <a:gd name="connsiteY109" fmla="*/ 4170035 h 4270358"/>
              <a:gd name="connsiteX110" fmla="*/ 508621 w 3898347"/>
              <a:gd name="connsiteY110" fmla="*/ 4176044 h 4270358"/>
              <a:gd name="connsiteX111" fmla="*/ 467082 w 3898347"/>
              <a:gd name="connsiteY111" fmla="*/ 4185616 h 4270358"/>
              <a:gd name="connsiteX112" fmla="*/ 437646 w 3898347"/>
              <a:gd name="connsiteY112" fmla="*/ 4212658 h 4270358"/>
              <a:gd name="connsiteX113" fmla="*/ 402271 w 3898347"/>
              <a:gd name="connsiteY113" fmla="*/ 4212774 h 4270358"/>
              <a:gd name="connsiteX114" fmla="*/ 391968 w 3898347"/>
              <a:gd name="connsiteY114" fmla="*/ 4187073 h 4270358"/>
              <a:gd name="connsiteX115" fmla="*/ 354806 w 3898347"/>
              <a:gd name="connsiteY115" fmla="*/ 4195545 h 4270358"/>
              <a:gd name="connsiteX116" fmla="*/ 298662 w 3898347"/>
              <a:gd name="connsiteY116" fmla="*/ 4211227 h 4270358"/>
              <a:gd name="connsiteX117" fmla="*/ 265740 w 3898347"/>
              <a:gd name="connsiteY117" fmla="*/ 4213623 h 4270358"/>
              <a:gd name="connsiteX118" fmla="*/ 176403 w 3898347"/>
              <a:gd name="connsiteY118" fmla="*/ 4227393 h 4270358"/>
              <a:gd name="connsiteX119" fmla="*/ 82528 w 3898347"/>
              <a:gd name="connsiteY119" fmla="*/ 4243774 h 4270358"/>
              <a:gd name="connsiteX120" fmla="*/ 19464 w 3898347"/>
              <a:gd name="connsiteY120" fmla="*/ 4256103 h 4270358"/>
              <a:gd name="connsiteX121" fmla="*/ 0 w 3898347"/>
              <a:gd name="connsiteY121" fmla="*/ 4221939 h 4270358"/>
              <a:gd name="connsiteX122" fmla="*/ 0 w 3898347"/>
              <a:gd name="connsiteY122" fmla="*/ 15850 h 4270358"/>
              <a:gd name="connsiteX123" fmla="*/ 3898347 w 3898347"/>
              <a:gd name="connsiteY123" fmla="*/ 0 h 4270358"/>
              <a:gd name="connsiteX0" fmla="*/ 3898347 w 3898347"/>
              <a:gd name="connsiteY0" fmla="*/ 0 h 4270358"/>
              <a:gd name="connsiteX1" fmla="*/ 3898347 w 3898347"/>
              <a:gd name="connsiteY1" fmla="*/ 3834445 h 4270358"/>
              <a:gd name="connsiteX2" fmla="*/ 3892314 w 3898347"/>
              <a:gd name="connsiteY2" fmla="*/ 3832951 h 4270358"/>
              <a:gd name="connsiteX3" fmla="*/ 3851953 w 3898347"/>
              <a:gd name="connsiteY3" fmla="*/ 3802983 h 4270358"/>
              <a:gd name="connsiteX4" fmla="*/ 3836418 w 3898347"/>
              <a:gd name="connsiteY4" fmla="*/ 3811513 h 4270358"/>
              <a:gd name="connsiteX5" fmla="*/ 3833758 w 3898347"/>
              <a:gd name="connsiteY5" fmla="*/ 3813341 h 4270358"/>
              <a:gd name="connsiteX6" fmla="*/ 3822673 w 3898347"/>
              <a:gd name="connsiteY6" fmla="*/ 3812913 h 4270358"/>
              <a:gd name="connsiteX7" fmla="*/ 3820104 w 3898347"/>
              <a:gd name="connsiteY7" fmla="*/ 3822466 h 4270358"/>
              <a:gd name="connsiteX8" fmla="*/ 3803816 w 3898347"/>
              <a:gd name="connsiteY8" fmla="*/ 3828757 h 4270358"/>
              <a:gd name="connsiteX9" fmla="*/ 3729936 w 3898347"/>
              <a:gd name="connsiteY9" fmla="*/ 3815386 h 4270358"/>
              <a:gd name="connsiteX10" fmla="*/ 3726018 w 3898347"/>
              <a:gd name="connsiteY10" fmla="*/ 3815100 h 4270358"/>
              <a:gd name="connsiteX11" fmla="*/ 3725413 w 3898347"/>
              <a:gd name="connsiteY11" fmla="*/ 3814615 h 4270358"/>
              <a:gd name="connsiteX12" fmla="*/ 3713801 w 3898347"/>
              <a:gd name="connsiteY12" fmla="*/ 3811018 h 4270358"/>
              <a:gd name="connsiteX13" fmla="*/ 3709087 w 3898347"/>
              <a:gd name="connsiteY13" fmla="*/ 3813195 h 4270358"/>
              <a:gd name="connsiteX14" fmla="*/ 3698038 w 3898347"/>
              <a:gd name="connsiteY14" fmla="*/ 3806182 h 4270358"/>
              <a:gd name="connsiteX15" fmla="*/ 3662227 w 3898347"/>
              <a:gd name="connsiteY15" fmla="*/ 3807761 h 4270358"/>
              <a:gd name="connsiteX16" fmla="*/ 3659872 w 3898347"/>
              <a:gd name="connsiteY16" fmla="*/ 3805524 h 4270358"/>
              <a:gd name="connsiteX17" fmla="*/ 3643454 w 3898347"/>
              <a:gd name="connsiteY17" fmla="*/ 3794831 h 4270358"/>
              <a:gd name="connsiteX18" fmla="*/ 3624789 w 3898347"/>
              <a:gd name="connsiteY18" fmla="*/ 3803185 h 4270358"/>
              <a:gd name="connsiteX19" fmla="*/ 3602327 w 3898347"/>
              <a:gd name="connsiteY19" fmla="*/ 3794616 h 4270358"/>
              <a:gd name="connsiteX20" fmla="*/ 3596645 w 3898347"/>
              <a:gd name="connsiteY20" fmla="*/ 3797108 h 4270358"/>
              <a:gd name="connsiteX21" fmla="*/ 3574144 w 3898347"/>
              <a:gd name="connsiteY21" fmla="*/ 3795108 h 4270358"/>
              <a:gd name="connsiteX22" fmla="*/ 3562310 w 3898347"/>
              <a:gd name="connsiteY22" fmla="*/ 3787534 h 4270358"/>
              <a:gd name="connsiteX23" fmla="*/ 3551635 w 3898347"/>
              <a:gd name="connsiteY23" fmla="*/ 3797705 h 4270358"/>
              <a:gd name="connsiteX24" fmla="*/ 3542668 w 3898347"/>
              <a:gd name="connsiteY24" fmla="*/ 3803283 h 4270358"/>
              <a:gd name="connsiteX25" fmla="*/ 3533033 w 3898347"/>
              <a:gd name="connsiteY25" fmla="*/ 3799071 h 4270358"/>
              <a:gd name="connsiteX26" fmla="*/ 3521726 w 3898347"/>
              <a:gd name="connsiteY26" fmla="*/ 3804691 h 4270358"/>
              <a:gd name="connsiteX27" fmla="*/ 3520080 w 3898347"/>
              <a:gd name="connsiteY27" fmla="*/ 3805210 h 4270358"/>
              <a:gd name="connsiteX28" fmla="*/ 3508491 w 3898347"/>
              <a:gd name="connsiteY28" fmla="*/ 3797398 h 4270358"/>
              <a:gd name="connsiteX29" fmla="*/ 3503787 w 3898347"/>
              <a:gd name="connsiteY29" fmla="*/ 3797787 h 4270358"/>
              <a:gd name="connsiteX30" fmla="*/ 3492165 w 3898347"/>
              <a:gd name="connsiteY30" fmla="*/ 3799887 h 4270358"/>
              <a:gd name="connsiteX31" fmla="*/ 3472233 w 3898347"/>
              <a:gd name="connsiteY31" fmla="*/ 3805682 h 4270358"/>
              <a:gd name="connsiteX32" fmla="*/ 3465921 w 3898347"/>
              <a:gd name="connsiteY32" fmla="*/ 3805814 h 4270358"/>
              <a:gd name="connsiteX33" fmla="*/ 3455541 w 3898347"/>
              <a:gd name="connsiteY33" fmla="*/ 3815505 h 4270358"/>
              <a:gd name="connsiteX34" fmla="*/ 3429027 w 3898347"/>
              <a:gd name="connsiteY34" fmla="*/ 3816906 h 4270358"/>
              <a:gd name="connsiteX35" fmla="*/ 3369507 w 3898347"/>
              <a:gd name="connsiteY35" fmla="*/ 3825563 h 4270358"/>
              <a:gd name="connsiteX36" fmla="*/ 3324491 w 3898347"/>
              <a:gd name="connsiteY36" fmla="*/ 3832006 h 4270358"/>
              <a:gd name="connsiteX37" fmla="*/ 3244235 w 3898347"/>
              <a:gd name="connsiteY37" fmla="*/ 3834376 h 4270358"/>
              <a:gd name="connsiteX38" fmla="*/ 3226507 w 3898347"/>
              <a:gd name="connsiteY38" fmla="*/ 3820131 h 4270358"/>
              <a:gd name="connsiteX39" fmla="*/ 3191688 w 3898347"/>
              <a:gd name="connsiteY39" fmla="*/ 3837359 h 4270358"/>
              <a:gd name="connsiteX40" fmla="*/ 3153779 w 3898347"/>
              <a:gd name="connsiteY40" fmla="*/ 3848439 h 4270358"/>
              <a:gd name="connsiteX41" fmla="*/ 3090188 w 3898347"/>
              <a:gd name="connsiteY41" fmla="*/ 3855036 h 4270358"/>
              <a:gd name="connsiteX42" fmla="*/ 3031422 w 3898347"/>
              <a:gd name="connsiteY42" fmla="*/ 3858298 h 4270358"/>
              <a:gd name="connsiteX43" fmla="*/ 2996288 w 3898347"/>
              <a:gd name="connsiteY43" fmla="*/ 3860020 h 4270358"/>
              <a:gd name="connsiteX44" fmla="*/ 2901661 w 3898347"/>
              <a:gd name="connsiteY44" fmla="*/ 3882243 h 4270358"/>
              <a:gd name="connsiteX45" fmla="*/ 2782141 w 3898347"/>
              <a:gd name="connsiteY45" fmla="*/ 3932983 h 4270358"/>
              <a:gd name="connsiteX46" fmla="*/ 2749597 w 3898347"/>
              <a:gd name="connsiteY46" fmla="*/ 3956746 h 4270358"/>
              <a:gd name="connsiteX47" fmla="*/ 2730493 w 3898347"/>
              <a:gd name="connsiteY47" fmla="*/ 3955236 h 4270358"/>
              <a:gd name="connsiteX48" fmla="*/ 2707507 w 3898347"/>
              <a:gd name="connsiteY48" fmla="*/ 3947771 h 4270358"/>
              <a:gd name="connsiteX49" fmla="*/ 2701937 w 3898347"/>
              <a:gd name="connsiteY49" fmla="*/ 3950565 h 4270358"/>
              <a:gd name="connsiteX50" fmla="*/ 2679435 w 3898347"/>
              <a:gd name="connsiteY50" fmla="*/ 3949768 h 4270358"/>
              <a:gd name="connsiteX51" fmla="*/ 2667352 w 3898347"/>
              <a:gd name="connsiteY51" fmla="*/ 3942821 h 4270358"/>
              <a:gd name="connsiteX52" fmla="*/ 2657096 w 3898347"/>
              <a:gd name="connsiteY52" fmla="*/ 3953571 h 4270358"/>
              <a:gd name="connsiteX53" fmla="*/ 2655161 w 3898347"/>
              <a:gd name="connsiteY53" fmla="*/ 3962216 h 4270358"/>
              <a:gd name="connsiteX54" fmla="*/ 2638604 w 3898347"/>
              <a:gd name="connsiteY54" fmla="*/ 3955936 h 4270358"/>
              <a:gd name="connsiteX55" fmla="*/ 2626185 w 3898347"/>
              <a:gd name="connsiteY55" fmla="*/ 3962937 h 4270358"/>
              <a:gd name="connsiteX56" fmla="*/ 2614077 w 3898347"/>
              <a:gd name="connsiteY56" fmla="*/ 3955576 h 4270358"/>
              <a:gd name="connsiteX57" fmla="*/ 2609403 w 3898347"/>
              <a:gd name="connsiteY57" fmla="*/ 3956215 h 4270358"/>
              <a:gd name="connsiteX58" fmla="*/ 2597896 w 3898347"/>
              <a:gd name="connsiteY58" fmla="*/ 3958939 h 4270358"/>
              <a:gd name="connsiteX59" fmla="*/ 2578251 w 3898347"/>
              <a:gd name="connsiteY59" fmla="*/ 3965812 h 4270358"/>
              <a:gd name="connsiteX60" fmla="*/ 2571961 w 3898347"/>
              <a:gd name="connsiteY60" fmla="*/ 3966278 h 4270358"/>
              <a:gd name="connsiteX61" fmla="*/ 2559399 w 3898347"/>
              <a:gd name="connsiteY61" fmla="*/ 3979193 h 4270358"/>
              <a:gd name="connsiteX62" fmla="*/ 2533560 w 3898347"/>
              <a:gd name="connsiteY62" fmla="*/ 3988160 h 4270358"/>
              <a:gd name="connsiteX63" fmla="*/ 2515299 w 3898347"/>
              <a:gd name="connsiteY63" fmla="*/ 4016867 h 4270358"/>
              <a:gd name="connsiteX64" fmla="*/ 2513423 w 3898347"/>
              <a:gd name="connsiteY64" fmla="*/ 4018759 h 4270358"/>
              <a:gd name="connsiteX65" fmla="*/ 2482991 w 3898347"/>
              <a:gd name="connsiteY65" fmla="*/ 4012935 h 4270358"/>
              <a:gd name="connsiteX66" fmla="*/ 2446940 w 3898347"/>
              <a:gd name="connsiteY66" fmla="*/ 4021172 h 4270358"/>
              <a:gd name="connsiteX67" fmla="*/ 2404883 w 3898347"/>
              <a:gd name="connsiteY67" fmla="*/ 4024808 h 4270358"/>
              <a:gd name="connsiteX68" fmla="*/ 2373894 w 3898347"/>
              <a:gd name="connsiteY68" fmla="*/ 4023827 h 4270358"/>
              <a:gd name="connsiteX69" fmla="*/ 2297080 w 3898347"/>
              <a:gd name="connsiteY69" fmla="*/ 4040841 h 4270358"/>
              <a:gd name="connsiteX70" fmla="*/ 2170615 w 3898347"/>
              <a:gd name="connsiteY70" fmla="*/ 4077196 h 4270358"/>
              <a:gd name="connsiteX71" fmla="*/ 2143580 w 3898347"/>
              <a:gd name="connsiteY71" fmla="*/ 4083102 h 4270358"/>
              <a:gd name="connsiteX72" fmla="*/ 2119893 w 3898347"/>
              <a:gd name="connsiteY72" fmla="*/ 4080874 h 4270358"/>
              <a:gd name="connsiteX73" fmla="*/ 2114008 w 3898347"/>
              <a:gd name="connsiteY73" fmla="*/ 4073996 h 4270358"/>
              <a:gd name="connsiteX74" fmla="*/ 2099067 w 3898347"/>
              <a:gd name="connsiteY74" fmla="*/ 4076068 h 4270358"/>
              <a:gd name="connsiteX75" fmla="*/ 2095000 w 3898347"/>
              <a:gd name="connsiteY75" fmla="*/ 4075096 h 4270358"/>
              <a:gd name="connsiteX76" fmla="*/ 2071767 w 3898347"/>
              <a:gd name="connsiteY76" fmla="*/ 4071044 h 4270358"/>
              <a:gd name="connsiteX77" fmla="*/ 2024486 w 3898347"/>
              <a:gd name="connsiteY77" fmla="*/ 4100276 h 4270358"/>
              <a:gd name="connsiteX78" fmla="*/ 1964411 w 3898347"/>
              <a:gd name="connsiteY78" fmla="*/ 4105069 h 4270358"/>
              <a:gd name="connsiteX79" fmla="*/ 1739945 w 3898347"/>
              <a:gd name="connsiteY79" fmla="*/ 4171795 h 4270358"/>
              <a:gd name="connsiteX80" fmla="*/ 1610556 w 3898347"/>
              <a:gd name="connsiteY80" fmla="*/ 4167701 h 4270358"/>
              <a:gd name="connsiteX81" fmla="*/ 1553623 w 3898347"/>
              <a:gd name="connsiteY81" fmla="*/ 4236045 h 4270358"/>
              <a:gd name="connsiteX82" fmla="*/ 1548640 w 3898347"/>
              <a:gd name="connsiteY82" fmla="*/ 4238297 h 4270358"/>
              <a:gd name="connsiteX83" fmla="*/ 1530136 w 3898347"/>
              <a:gd name="connsiteY83" fmla="*/ 4227121 h 4270358"/>
              <a:gd name="connsiteX84" fmla="*/ 1508787 w 3898347"/>
              <a:gd name="connsiteY84" fmla="*/ 4234213 h 4270358"/>
              <a:gd name="connsiteX85" fmla="*/ 1488914 w 3898347"/>
              <a:gd name="connsiteY85" fmla="*/ 4241772 h 4270358"/>
              <a:gd name="connsiteX86" fmla="*/ 1488999 w 3898347"/>
              <a:gd name="connsiteY86" fmla="*/ 4251186 h 4270358"/>
              <a:gd name="connsiteX87" fmla="*/ 1475364 w 3898347"/>
              <a:gd name="connsiteY87" fmla="*/ 4248364 h 4270358"/>
              <a:gd name="connsiteX88" fmla="*/ 1457275 w 3898347"/>
              <a:gd name="connsiteY88" fmla="*/ 4252863 h 4270358"/>
              <a:gd name="connsiteX89" fmla="*/ 1448085 w 3898347"/>
              <a:gd name="connsiteY89" fmla="*/ 4248391 h 4270358"/>
              <a:gd name="connsiteX90" fmla="*/ 1315306 w 3898347"/>
              <a:gd name="connsiteY90" fmla="*/ 4237004 h 4270358"/>
              <a:gd name="connsiteX91" fmla="*/ 1272434 w 3898347"/>
              <a:gd name="connsiteY91" fmla="*/ 4244958 h 4270358"/>
              <a:gd name="connsiteX92" fmla="*/ 1231567 w 3898347"/>
              <a:gd name="connsiteY92" fmla="*/ 4219356 h 4270358"/>
              <a:gd name="connsiteX93" fmla="*/ 1216643 w 3898347"/>
              <a:gd name="connsiteY93" fmla="*/ 4229828 h 4270358"/>
              <a:gd name="connsiteX94" fmla="*/ 1214101 w 3898347"/>
              <a:gd name="connsiteY94" fmla="*/ 4231991 h 4270358"/>
              <a:gd name="connsiteX95" fmla="*/ 1203193 w 3898347"/>
              <a:gd name="connsiteY95" fmla="*/ 4232867 h 4270358"/>
              <a:gd name="connsiteX96" fmla="*/ 1201049 w 3898347"/>
              <a:gd name="connsiteY96" fmla="*/ 4242842 h 4270358"/>
              <a:gd name="connsiteX97" fmla="*/ 1185298 w 3898347"/>
              <a:gd name="connsiteY97" fmla="*/ 4251133 h 4270358"/>
              <a:gd name="connsiteX98" fmla="*/ 1164955 w 3898347"/>
              <a:gd name="connsiteY98" fmla="*/ 4250027 h 4270358"/>
              <a:gd name="connsiteX99" fmla="*/ 1067357 w 3898347"/>
              <a:gd name="connsiteY99" fmla="*/ 4233908 h 4270358"/>
              <a:gd name="connsiteX100" fmla="*/ 1009492 w 3898347"/>
              <a:gd name="connsiteY100" fmla="*/ 4230455 h 4270358"/>
              <a:gd name="connsiteX101" fmla="*/ 988345 w 3898347"/>
              <a:gd name="connsiteY101" fmla="*/ 4238880 h 4270358"/>
              <a:gd name="connsiteX102" fmla="*/ 958251 w 3898347"/>
              <a:gd name="connsiteY102" fmla="*/ 4244100 h 4270358"/>
              <a:gd name="connsiteX103" fmla="*/ 905785 w 3898347"/>
              <a:gd name="connsiteY103" fmla="*/ 4260845 h 4270358"/>
              <a:gd name="connsiteX104" fmla="*/ 834176 w 3898347"/>
              <a:gd name="connsiteY104" fmla="*/ 4270241 h 4270358"/>
              <a:gd name="connsiteX105" fmla="*/ 778474 w 3898347"/>
              <a:gd name="connsiteY105" fmla="*/ 4235526 h 4270358"/>
              <a:gd name="connsiteX106" fmla="*/ 774418 w 3898347"/>
              <a:gd name="connsiteY106" fmla="*/ 4242583 h 4270358"/>
              <a:gd name="connsiteX107" fmla="*/ 737705 w 3898347"/>
              <a:gd name="connsiteY107" fmla="*/ 4238891 h 4270358"/>
              <a:gd name="connsiteX108" fmla="*/ 627717 w 3898347"/>
              <a:gd name="connsiteY108" fmla="*/ 4207629 h 4270358"/>
              <a:gd name="connsiteX109" fmla="*/ 533391 w 3898347"/>
              <a:gd name="connsiteY109" fmla="*/ 4170035 h 4270358"/>
              <a:gd name="connsiteX110" fmla="*/ 508621 w 3898347"/>
              <a:gd name="connsiteY110" fmla="*/ 4176044 h 4270358"/>
              <a:gd name="connsiteX111" fmla="*/ 467082 w 3898347"/>
              <a:gd name="connsiteY111" fmla="*/ 4185616 h 4270358"/>
              <a:gd name="connsiteX112" fmla="*/ 437646 w 3898347"/>
              <a:gd name="connsiteY112" fmla="*/ 4212658 h 4270358"/>
              <a:gd name="connsiteX113" fmla="*/ 402271 w 3898347"/>
              <a:gd name="connsiteY113" fmla="*/ 4212774 h 4270358"/>
              <a:gd name="connsiteX114" fmla="*/ 391968 w 3898347"/>
              <a:gd name="connsiteY114" fmla="*/ 4187073 h 4270358"/>
              <a:gd name="connsiteX115" fmla="*/ 354806 w 3898347"/>
              <a:gd name="connsiteY115" fmla="*/ 4195545 h 4270358"/>
              <a:gd name="connsiteX116" fmla="*/ 298662 w 3898347"/>
              <a:gd name="connsiteY116" fmla="*/ 4211227 h 4270358"/>
              <a:gd name="connsiteX117" fmla="*/ 265740 w 3898347"/>
              <a:gd name="connsiteY117" fmla="*/ 4213623 h 4270358"/>
              <a:gd name="connsiteX118" fmla="*/ 176403 w 3898347"/>
              <a:gd name="connsiteY118" fmla="*/ 4227393 h 4270358"/>
              <a:gd name="connsiteX119" fmla="*/ 82528 w 3898347"/>
              <a:gd name="connsiteY119" fmla="*/ 4243774 h 4270358"/>
              <a:gd name="connsiteX120" fmla="*/ 19464 w 3898347"/>
              <a:gd name="connsiteY120" fmla="*/ 4256103 h 4270358"/>
              <a:gd name="connsiteX121" fmla="*/ 0 w 3898347"/>
              <a:gd name="connsiteY121" fmla="*/ 4221939 h 4270358"/>
              <a:gd name="connsiteX122" fmla="*/ 0 w 3898347"/>
              <a:gd name="connsiteY122" fmla="*/ 15850 h 4270358"/>
              <a:gd name="connsiteX123" fmla="*/ 3898347 w 3898347"/>
              <a:gd name="connsiteY123" fmla="*/ 0 h 4270358"/>
              <a:gd name="connsiteX0" fmla="*/ 3898347 w 3898347"/>
              <a:gd name="connsiteY0" fmla="*/ 0 h 4260845"/>
              <a:gd name="connsiteX1" fmla="*/ 3898347 w 3898347"/>
              <a:gd name="connsiteY1" fmla="*/ 3834445 h 4260845"/>
              <a:gd name="connsiteX2" fmla="*/ 3892314 w 3898347"/>
              <a:gd name="connsiteY2" fmla="*/ 3832951 h 4260845"/>
              <a:gd name="connsiteX3" fmla="*/ 3851953 w 3898347"/>
              <a:gd name="connsiteY3" fmla="*/ 3802983 h 4260845"/>
              <a:gd name="connsiteX4" fmla="*/ 3836418 w 3898347"/>
              <a:gd name="connsiteY4" fmla="*/ 3811513 h 4260845"/>
              <a:gd name="connsiteX5" fmla="*/ 3833758 w 3898347"/>
              <a:gd name="connsiteY5" fmla="*/ 3813341 h 4260845"/>
              <a:gd name="connsiteX6" fmla="*/ 3822673 w 3898347"/>
              <a:gd name="connsiteY6" fmla="*/ 3812913 h 4260845"/>
              <a:gd name="connsiteX7" fmla="*/ 3820104 w 3898347"/>
              <a:gd name="connsiteY7" fmla="*/ 3822466 h 4260845"/>
              <a:gd name="connsiteX8" fmla="*/ 3803816 w 3898347"/>
              <a:gd name="connsiteY8" fmla="*/ 3828757 h 4260845"/>
              <a:gd name="connsiteX9" fmla="*/ 3729936 w 3898347"/>
              <a:gd name="connsiteY9" fmla="*/ 3815386 h 4260845"/>
              <a:gd name="connsiteX10" fmla="*/ 3726018 w 3898347"/>
              <a:gd name="connsiteY10" fmla="*/ 3815100 h 4260845"/>
              <a:gd name="connsiteX11" fmla="*/ 3725413 w 3898347"/>
              <a:gd name="connsiteY11" fmla="*/ 3814615 h 4260845"/>
              <a:gd name="connsiteX12" fmla="*/ 3713801 w 3898347"/>
              <a:gd name="connsiteY12" fmla="*/ 3811018 h 4260845"/>
              <a:gd name="connsiteX13" fmla="*/ 3709087 w 3898347"/>
              <a:gd name="connsiteY13" fmla="*/ 3813195 h 4260845"/>
              <a:gd name="connsiteX14" fmla="*/ 3698038 w 3898347"/>
              <a:gd name="connsiteY14" fmla="*/ 3806182 h 4260845"/>
              <a:gd name="connsiteX15" fmla="*/ 3662227 w 3898347"/>
              <a:gd name="connsiteY15" fmla="*/ 3807761 h 4260845"/>
              <a:gd name="connsiteX16" fmla="*/ 3659872 w 3898347"/>
              <a:gd name="connsiteY16" fmla="*/ 3805524 h 4260845"/>
              <a:gd name="connsiteX17" fmla="*/ 3643454 w 3898347"/>
              <a:gd name="connsiteY17" fmla="*/ 3794831 h 4260845"/>
              <a:gd name="connsiteX18" fmla="*/ 3624789 w 3898347"/>
              <a:gd name="connsiteY18" fmla="*/ 3803185 h 4260845"/>
              <a:gd name="connsiteX19" fmla="*/ 3602327 w 3898347"/>
              <a:gd name="connsiteY19" fmla="*/ 3794616 h 4260845"/>
              <a:gd name="connsiteX20" fmla="*/ 3596645 w 3898347"/>
              <a:gd name="connsiteY20" fmla="*/ 3797108 h 4260845"/>
              <a:gd name="connsiteX21" fmla="*/ 3574144 w 3898347"/>
              <a:gd name="connsiteY21" fmla="*/ 3795108 h 4260845"/>
              <a:gd name="connsiteX22" fmla="*/ 3562310 w 3898347"/>
              <a:gd name="connsiteY22" fmla="*/ 3787534 h 4260845"/>
              <a:gd name="connsiteX23" fmla="*/ 3551635 w 3898347"/>
              <a:gd name="connsiteY23" fmla="*/ 3797705 h 4260845"/>
              <a:gd name="connsiteX24" fmla="*/ 3542668 w 3898347"/>
              <a:gd name="connsiteY24" fmla="*/ 3803283 h 4260845"/>
              <a:gd name="connsiteX25" fmla="*/ 3533033 w 3898347"/>
              <a:gd name="connsiteY25" fmla="*/ 3799071 h 4260845"/>
              <a:gd name="connsiteX26" fmla="*/ 3521726 w 3898347"/>
              <a:gd name="connsiteY26" fmla="*/ 3804691 h 4260845"/>
              <a:gd name="connsiteX27" fmla="*/ 3520080 w 3898347"/>
              <a:gd name="connsiteY27" fmla="*/ 3805210 h 4260845"/>
              <a:gd name="connsiteX28" fmla="*/ 3508491 w 3898347"/>
              <a:gd name="connsiteY28" fmla="*/ 3797398 h 4260845"/>
              <a:gd name="connsiteX29" fmla="*/ 3503787 w 3898347"/>
              <a:gd name="connsiteY29" fmla="*/ 3797787 h 4260845"/>
              <a:gd name="connsiteX30" fmla="*/ 3492165 w 3898347"/>
              <a:gd name="connsiteY30" fmla="*/ 3799887 h 4260845"/>
              <a:gd name="connsiteX31" fmla="*/ 3472233 w 3898347"/>
              <a:gd name="connsiteY31" fmla="*/ 3805682 h 4260845"/>
              <a:gd name="connsiteX32" fmla="*/ 3465921 w 3898347"/>
              <a:gd name="connsiteY32" fmla="*/ 3805814 h 4260845"/>
              <a:gd name="connsiteX33" fmla="*/ 3455541 w 3898347"/>
              <a:gd name="connsiteY33" fmla="*/ 3815505 h 4260845"/>
              <a:gd name="connsiteX34" fmla="*/ 3429027 w 3898347"/>
              <a:gd name="connsiteY34" fmla="*/ 3816906 h 4260845"/>
              <a:gd name="connsiteX35" fmla="*/ 3369507 w 3898347"/>
              <a:gd name="connsiteY35" fmla="*/ 3825563 h 4260845"/>
              <a:gd name="connsiteX36" fmla="*/ 3324491 w 3898347"/>
              <a:gd name="connsiteY36" fmla="*/ 3832006 h 4260845"/>
              <a:gd name="connsiteX37" fmla="*/ 3244235 w 3898347"/>
              <a:gd name="connsiteY37" fmla="*/ 3834376 h 4260845"/>
              <a:gd name="connsiteX38" fmla="*/ 3226507 w 3898347"/>
              <a:gd name="connsiteY38" fmla="*/ 3820131 h 4260845"/>
              <a:gd name="connsiteX39" fmla="*/ 3191688 w 3898347"/>
              <a:gd name="connsiteY39" fmla="*/ 3837359 h 4260845"/>
              <a:gd name="connsiteX40" fmla="*/ 3153779 w 3898347"/>
              <a:gd name="connsiteY40" fmla="*/ 3848439 h 4260845"/>
              <a:gd name="connsiteX41" fmla="*/ 3090188 w 3898347"/>
              <a:gd name="connsiteY41" fmla="*/ 3855036 h 4260845"/>
              <a:gd name="connsiteX42" fmla="*/ 3031422 w 3898347"/>
              <a:gd name="connsiteY42" fmla="*/ 3858298 h 4260845"/>
              <a:gd name="connsiteX43" fmla="*/ 2996288 w 3898347"/>
              <a:gd name="connsiteY43" fmla="*/ 3860020 h 4260845"/>
              <a:gd name="connsiteX44" fmla="*/ 2901661 w 3898347"/>
              <a:gd name="connsiteY44" fmla="*/ 3882243 h 4260845"/>
              <a:gd name="connsiteX45" fmla="*/ 2782141 w 3898347"/>
              <a:gd name="connsiteY45" fmla="*/ 3932983 h 4260845"/>
              <a:gd name="connsiteX46" fmla="*/ 2749597 w 3898347"/>
              <a:gd name="connsiteY46" fmla="*/ 3956746 h 4260845"/>
              <a:gd name="connsiteX47" fmla="*/ 2730493 w 3898347"/>
              <a:gd name="connsiteY47" fmla="*/ 3955236 h 4260845"/>
              <a:gd name="connsiteX48" fmla="*/ 2707507 w 3898347"/>
              <a:gd name="connsiteY48" fmla="*/ 3947771 h 4260845"/>
              <a:gd name="connsiteX49" fmla="*/ 2701937 w 3898347"/>
              <a:gd name="connsiteY49" fmla="*/ 3950565 h 4260845"/>
              <a:gd name="connsiteX50" fmla="*/ 2679435 w 3898347"/>
              <a:gd name="connsiteY50" fmla="*/ 3949768 h 4260845"/>
              <a:gd name="connsiteX51" fmla="*/ 2667352 w 3898347"/>
              <a:gd name="connsiteY51" fmla="*/ 3942821 h 4260845"/>
              <a:gd name="connsiteX52" fmla="*/ 2657096 w 3898347"/>
              <a:gd name="connsiteY52" fmla="*/ 3953571 h 4260845"/>
              <a:gd name="connsiteX53" fmla="*/ 2655161 w 3898347"/>
              <a:gd name="connsiteY53" fmla="*/ 3962216 h 4260845"/>
              <a:gd name="connsiteX54" fmla="*/ 2638604 w 3898347"/>
              <a:gd name="connsiteY54" fmla="*/ 3955936 h 4260845"/>
              <a:gd name="connsiteX55" fmla="*/ 2626185 w 3898347"/>
              <a:gd name="connsiteY55" fmla="*/ 3962937 h 4260845"/>
              <a:gd name="connsiteX56" fmla="*/ 2614077 w 3898347"/>
              <a:gd name="connsiteY56" fmla="*/ 3955576 h 4260845"/>
              <a:gd name="connsiteX57" fmla="*/ 2609403 w 3898347"/>
              <a:gd name="connsiteY57" fmla="*/ 3956215 h 4260845"/>
              <a:gd name="connsiteX58" fmla="*/ 2597896 w 3898347"/>
              <a:gd name="connsiteY58" fmla="*/ 3958939 h 4260845"/>
              <a:gd name="connsiteX59" fmla="*/ 2578251 w 3898347"/>
              <a:gd name="connsiteY59" fmla="*/ 3965812 h 4260845"/>
              <a:gd name="connsiteX60" fmla="*/ 2571961 w 3898347"/>
              <a:gd name="connsiteY60" fmla="*/ 3966278 h 4260845"/>
              <a:gd name="connsiteX61" fmla="*/ 2559399 w 3898347"/>
              <a:gd name="connsiteY61" fmla="*/ 3979193 h 4260845"/>
              <a:gd name="connsiteX62" fmla="*/ 2533560 w 3898347"/>
              <a:gd name="connsiteY62" fmla="*/ 3988160 h 4260845"/>
              <a:gd name="connsiteX63" fmla="*/ 2515299 w 3898347"/>
              <a:gd name="connsiteY63" fmla="*/ 4016867 h 4260845"/>
              <a:gd name="connsiteX64" fmla="*/ 2513423 w 3898347"/>
              <a:gd name="connsiteY64" fmla="*/ 4018759 h 4260845"/>
              <a:gd name="connsiteX65" fmla="*/ 2482991 w 3898347"/>
              <a:gd name="connsiteY65" fmla="*/ 4012935 h 4260845"/>
              <a:gd name="connsiteX66" fmla="*/ 2446940 w 3898347"/>
              <a:gd name="connsiteY66" fmla="*/ 4021172 h 4260845"/>
              <a:gd name="connsiteX67" fmla="*/ 2404883 w 3898347"/>
              <a:gd name="connsiteY67" fmla="*/ 4024808 h 4260845"/>
              <a:gd name="connsiteX68" fmla="*/ 2373894 w 3898347"/>
              <a:gd name="connsiteY68" fmla="*/ 4023827 h 4260845"/>
              <a:gd name="connsiteX69" fmla="*/ 2297080 w 3898347"/>
              <a:gd name="connsiteY69" fmla="*/ 4040841 h 4260845"/>
              <a:gd name="connsiteX70" fmla="*/ 2170615 w 3898347"/>
              <a:gd name="connsiteY70" fmla="*/ 4077196 h 4260845"/>
              <a:gd name="connsiteX71" fmla="*/ 2143580 w 3898347"/>
              <a:gd name="connsiteY71" fmla="*/ 4083102 h 4260845"/>
              <a:gd name="connsiteX72" fmla="*/ 2119893 w 3898347"/>
              <a:gd name="connsiteY72" fmla="*/ 4080874 h 4260845"/>
              <a:gd name="connsiteX73" fmla="*/ 2114008 w 3898347"/>
              <a:gd name="connsiteY73" fmla="*/ 4073996 h 4260845"/>
              <a:gd name="connsiteX74" fmla="*/ 2099067 w 3898347"/>
              <a:gd name="connsiteY74" fmla="*/ 4076068 h 4260845"/>
              <a:gd name="connsiteX75" fmla="*/ 2095000 w 3898347"/>
              <a:gd name="connsiteY75" fmla="*/ 4075096 h 4260845"/>
              <a:gd name="connsiteX76" fmla="*/ 2071767 w 3898347"/>
              <a:gd name="connsiteY76" fmla="*/ 4071044 h 4260845"/>
              <a:gd name="connsiteX77" fmla="*/ 2024486 w 3898347"/>
              <a:gd name="connsiteY77" fmla="*/ 4100276 h 4260845"/>
              <a:gd name="connsiteX78" fmla="*/ 1964411 w 3898347"/>
              <a:gd name="connsiteY78" fmla="*/ 4105069 h 4260845"/>
              <a:gd name="connsiteX79" fmla="*/ 1739945 w 3898347"/>
              <a:gd name="connsiteY79" fmla="*/ 4171795 h 4260845"/>
              <a:gd name="connsiteX80" fmla="*/ 1610556 w 3898347"/>
              <a:gd name="connsiteY80" fmla="*/ 4167701 h 4260845"/>
              <a:gd name="connsiteX81" fmla="*/ 1553623 w 3898347"/>
              <a:gd name="connsiteY81" fmla="*/ 4236045 h 4260845"/>
              <a:gd name="connsiteX82" fmla="*/ 1548640 w 3898347"/>
              <a:gd name="connsiteY82" fmla="*/ 4238297 h 4260845"/>
              <a:gd name="connsiteX83" fmla="*/ 1530136 w 3898347"/>
              <a:gd name="connsiteY83" fmla="*/ 4227121 h 4260845"/>
              <a:gd name="connsiteX84" fmla="*/ 1508787 w 3898347"/>
              <a:gd name="connsiteY84" fmla="*/ 4234213 h 4260845"/>
              <a:gd name="connsiteX85" fmla="*/ 1488914 w 3898347"/>
              <a:gd name="connsiteY85" fmla="*/ 4241772 h 4260845"/>
              <a:gd name="connsiteX86" fmla="*/ 1488999 w 3898347"/>
              <a:gd name="connsiteY86" fmla="*/ 4251186 h 4260845"/>
              <a:gd name="connsiteX87" fmla="*/ 1475364 w 3898347"/>
              <a:gd name="connsiteY87" fmla="*/ 4248364 h 4260845"/>
              <a:gd name="connsiteX88" fmla="*/ 1457275 w 3898347"/>
              <a:gd name="connsiteY88" fmla="*/ 4252863 h 4260845"/>
              <a:gd name="connsiteX89" fmla="*/ 1448085 w 3898347"/>
              <a:gd name="connsiteY89" fmla="*/ 4248391 h 4260845"/>
              <a:gd name="connsiteX90" fmla="*/ 1315306 w 3898347"/>
              <a:gd name="connsiteY90" fmla="*/ 4237004 h 4260845"/>
              <a:gd name="connsiteX91" fmla="*/ 1272434 w 3898347"/>
              <a:gd name="connsiteY91" fmla="*/ 4244958 h 4260845"/>
              <a:gd name="connsiteX92" fmla="*/ 1231567 w 3898347"/>
              <a:gd name="connsiteY92" fmla="*/ 4219356 h 4260845"/>
              <a:gd name="connsiteX93" fmla="*/ 1216643 w 3898347"/>
              <a:gd name="connsiteY93" fmla="*/ 4229828 h 4260845"/>
              <a:gd name="connsiteX94" fmla="*/ 1214101 w 3898347"/>
              <a:gd name="connsiteY94" fmla="*/ 4231991 h 4260845"/>
              <a:gd name="connsiteX95" fmla="*/ 1203193 w 3898347"/>
              <a:gd name="connsiteY95" fmla="*/ 4232867 h 4260845"/>
              <a:gd name="connsiteX96" fmla="*/ 1201049 w 3898347"/>
              <a:gd name="connsiteY96" fmla="*/ 4242842 h 4260845"/>
              <a:gd name="connsiteX97" fmla="*/ 1185298 w 3898347"/>
              <a:gd name="connsiteY97" fmla="*/ 4251133 h 4260845"/>
              <a:gd name="connsiteX98" fmla="*/ 1164955 w 3898347"/>
              <a:gd name="connsiteY98" fmla="*/ 4250027 h 4260845"/>
              <a:gd name="connsiteX99" fmla="*/ 1067357 w 3898347"/>
              <a:gd name="connsiteY99" fmla="*/ 4233908 h 4260845"/>
              <a:gd name="connsiteX100" fmla="*/ 1009492 w 3898347"/>
              <a:gd name="connsiteY100" fmla="*/ 4230455 h 4260845"/>
              <a:gd name="connsiteX101" fmla="*/ 988345 w 3898347"/>
              <a:gd name="connsiteY101" fmla="*/ 4238880 h 4260845"/>
              <a:gd name="connsiteX102" fmla="*/ 958251 w 3898347"/>
              <a:gd name="connsiteY102" fmla="*/ 4244100 h 4260845"/>
              <a:gd name="connsiteX103" fmla="*/ 905785 w 3898347"/>
              <a:gd name="connsiteY103" fmla="*/ 4260845 h 4260845"/>
              <a:gd name="connsiteX104" fmla="*/ 837706 w 3898347"/>
              <a:gd name="connsiteY104" fmla="*/ 4245528 h 4260845"/>
              <a:gd name="connsiteX105" fmla="*/ 778474 w 3898347"/>
              <a:gd name="connsiteY105" fmla="*/ 4235526 h 4260845"/>
              <a:gd name="connsiteX106" fmla="*/ 774418 w 3898347"/>
              <a:gd name="connsiteY106" fmla="*/ 4242583 h 4260845"/>
              <a:gd name="connsiteX107" fmla="*/ 737705 w 3898347"/>
              <a:gd name="connsiteY107" fmla="*/ 4238891 h 4260845"/>
              <a:gd name="connsiteX108" fmla="*/ 627717 w 3898347"/>
              <a:gd name="connsiteY108" fmla="*/ 4207629 h 4260845"/>
              <a:gd name="connsiteX109" fmla="*/ 533391 w 3898347"/>
              <a:gd name="connsiteY109" fmla="*/ 4170035 h 4260845"/>
              <a:gd name="connsiteX110" fmla="*/ 508621 w 3898347"/>
              <a:gd name="connsiteY110" fmla="*/ 4176044 h 4260845"/>
              <a:gd name="connsiteX111" fmla="*/ 467082 w 3898347"/>
              <a:gd name="connsiteY111" fmla="*/ 4185616 h 4260845"/>
              <a:gd name="connsiteX112" fmla="*/ 437646 w 3898347"/>
              <a:gd name="connsiteY112" fmla="*/ 4212658 h 4260845"/>
              <a:gd name="connsiteX113" fmla="*/ 402271 w 3898347"/>
              <a:gd name="connsiteY113" fmla="*/ 4212774 h 4260845"/>
              <a:gd name="connsiteX114" fmla="*/ 391968 w 3898347"/>
              <a:gd name="connsiteY114" fmla="*/ 4187073 h 4260845"/>
              <a:gd name="connsiteX115" fmla="*/ 354806 w 3898347"/>
              <a:gd name="connsiteY115" fmla="*/ 4195545 h 4260845"/>
              <a:gd name="connsiteX116" fmla="*/ 298662 w 3898347"/>
              <a:gd name="connsiteY116" fmla="*/ 4211227 h 4260845"/>
              <a:gd name="connsiteX117" fmla="*/ 265740 w 3898347"/>
              <a:gd name="connsiteY117" fmla="*/ 4213623 h 4260845"/>
              <a:gd name="connsiteX118" fmla="*/ 176403 w 3898347"/>
              <a:gd name="connsiteY118" fmla="*/ 4227393 h 4260845"/>
              <a:gd name="connsiteX119" fmla="*/ 82528 w 3898347"/>
              <a:gd name="connsiteY119" fmla="*/ 4243774 h 4260845"/>
              <a:gd name="connsiteX120" fmla="*/ 19464 w 3898347"/>
              <a:gd name="connsiteY120" fmla="*/ 4256103 h 4260845"/>
              <a:gd name="connsiteX121" fmla="*/ 0 w 3898347"/>
              <a:gd name="connsiteY121" fmla="*/ 4221939 h 4260845"/>
              <a:gd name="connsiteX122" fmla="*/ 0 w 3898347"/>
              <a:gd name="connsiteY122" fmla="*/ 15850 h 4260845"/>
              <a:gd name="connsiteX123" fmla="*/ 3898347 w 3898347"/>
              <a:gd name="connsiteY123" fmla="*/ 0 h 4260845"/>
              <a:gd name="connsiteX0" fmla="*/ 3898347 w 3898347"/>
              <a:gd name="connsiteY0" fmla="*/ 0 h 4260845"/>
              <a:gd name="connsiteX1" fmla="*/ 3898347 w 3898347"/>
              <a:gd name="connsiteY1" fmla="*/ 3834445 h 4260845"/>
              <a:gd name="connsiteX2" fmla="*/ 3892314 w 3898347"/>
              <a:gd name="connsiteY2" fmla="*/ 3832951 h 4260845"/>
              <a:gd name="connsiteX3" fmla="*/ 3851953 w 3898347"/>
              <a:gd name="connsiteY3" fmla="*/ 3802983 h 4260845"/>
              <a:gd name="connsiteX4" fmla="*/ 3836418 w 3898347"/>
              <a:gd name="connsiteY4" fmla="*/ 3811513 h 4260845"/>
              <a:gd name="connsiteX5" fmla="*/ 3833758 w 3898347"/>
              <a:gd name="connsiteY5" fmla="*/ 3813341 h 4260845"/>
              <a:gd name="connsiteX6" fmla="*/ 3822673 w 3898347"/>
              <a:gd name="connsiteY6" fmla="*/ 3812913 h 4260845"/>
              <a:gd name="connsiteX7" fmla="*/ 3820104 w 3898347"/>
              <a:gd name="connsiteY7" fmla="*/ 3822466 h 4260845"/>
              <a:gd name="connsiteX8" fmla="*/ 3803816 w 3898347"/>
              <a:gd name="connsiteY8" fmla="*/ 3828757 h 4260845"/>
              <a:gd name="connsiteX9" fmla="*/ 3729936 w 3898347"/>
              <a:gd name="connsiteY9" fmla="*/ 3815386 h 4260845"/>
              <a:gd name="connsiteX10" fmla="*/ 3726018 w 3898347"/>
              <a:gd name="connsiteY10" fmla="*/ 3815100 h 4260845"/>
              <a:gd name="connsiteX11" fmla="*/ 3725413 w 3898347"/>
              <a:gd name="connsiteY11" fmla="*/ 3814615 h 4260845"/>
              <a:gd name="connsiteX12" fmla="*/ 3713801 w 3898347"/>
              <a:gd name="connsiteY12" fmla="*/ 3811018 h 4260845"/>
              <a:gd name="connsiteX13" fmla="*/ 3709087 w 3898347"/>
              <a:gd name="connsiteY13" fmla="*/ 3813195 h 4260845"/>
              <a:gd name="connsiteX14" fmla="*/ 3698038 w 3898347"/>
              <a:gd name="connsiteY14" fmla="*/ 3806182 h 4260845"/>
              <a:gd name="connsiteX15" fmla="*/ 3662227 w 3898347"/>
              <a:gd name="connsiteY15" fmla="*/ 3807761 h 4260845"/>
              <a:gd name="connsiteX16" fmla="*/ 3659872 w 3898347"/>
              <a:gd name="connsiteY16" fmla="*/ 3805524 h 4260845"/>
              <a:gd name="connsiteX17" fmla="*/ 3643454 w 3898347"/>
              <a:gd name="connsiteY17" fmla="*/ 3794831 h 4260845"/>
              <a:gd name="connsiteX18" fmla="*/ 3624789 w 3898347"/>
              <a:gd name="connsiteY18" fmla="*/ 3803185 h 4260845"/>
              <a:gd name="connsiteX19" fmla="*/ 3602327 w 3898347"/>
              <a:gd name="connsiteY19" fmla="*/ 3794616 h 4260845"/>
              <a:gd name="connsiteX20" fmla="*/ 3596645 w 3898347"/>
              <a:gd name="connsiteY20" fmla="*/ 3797108 h 4260845"/>
              <a:gd name="connsiteX21" fmla="*/ 3574144 w 3898347"/>
              <a:gd name="connsiteY21" fmla="*/ 3795108 h 4260845"/>
              <a:gd name="connsiteX22" fmla="*/ 3562310 w 3898347"/>
              <a:gd name="connsiteY22" fmla="*/ 3787534 h 4260845"/>
              <a:gd name="connsiteX23" fmla="*/ 3551635 w 3898347"/>
              <a:gd name="connsiteY23" fmla="*/ 3797705 h 4260845"/>
              <a:gd name="connsiteX24" fmla="*/ 3542668 w 3898347"/>
              <a:gd name="connsiteY24" fmla="*/ 3803283 h 4260845"/>
              <a:gd name="connsiteX25" fmla="*/ 3533033 w 3898347"/>
              <a:gd name="connsiteY25" fmla="*/ 3799071 h 4260845"/>
              <a:gd name="connsiteX26" fmla="*/ 3521726 w 3898347"/>
              <a:gd name="connsiteY26" fmla="*/ 3804691 h 4260845"/>
              <a:gd name="connsiteX27" fmla="*/ 3520080 w 3898347"/>
              <a:gd name="connsiteY27" fmla="*/ 3805210 h 4260845"/>
              <a:gd name="connsiteX28" fmla="*/ 3508491 w 3898347"/>
              <a:gd name="connsiteY28" fmla="*/ 3797398 h 4260845"/>
              <a:gd name="connsiteX29" fmla="*/ 3503787 w 3898347"/>
              <a:gd name="connsiteY29" fmla="*/ 3797787 h 4260845"/>
              <a:gd name="connsiteX30" fmla="*/ 3492165 w 3898347"/>
              <a:gd name="connsiteY30" fmla="*/ 3799887 h 4260845"/>
              <a:gd name="connsiteX31" fmla="*/ 3472233 w 3898347"/>
              <a:gd name="connsiteY31" fmla="*/ 3805682 h 4260845"/>
              <a:gd name="connsiteX32" fmla="*/ 3465921 w 3898347"/>
              <a:gd name="connsiteY32" fmla="*/ 3805814 h 4260845"/>
              <a:gd name="connsiteX33" fmla="*/ 3455541 w 3898347"/>
              <a:gd name="connsiteY33" fmla="*/ 3815505 h 4260845"/>
              <a:gd name="connsiteX34" fmla="*/ 3429027 w 3898347"/>
              <a:gd name="connsiteY34" fmla="*/ 3816906 h 4260845"/>
              <a:gd name="connsiteX35" fmla="*/ 3369507 w 3898347"/>
              <a:gd name="connsiteY35" fmla="*/ 3825563 h 4260845"/>
              <a:gd name="connsiteX36" fmla="*/ 3324491 w 3898347"/>
              <a:gd name="connsiteY36" fmla="*/ 3832006 h 4260845"/>
              <a:gd name="connsiteX37" fmla="*/ 3244235 w 3898347"/>
              <a:gd name="connsiteY37" fmla="*/ 3834376 h 4260845"/>
              <a:gd name="connsiteX38" fmla="*/ 3226507 w 3898347"/>
              <a:gd name="connsiteY38" fmla="*/ 3820131 h 4260845"/>
              <a:gd name="connsiteX39" fmla="*/ 3191688 w 3898347"/>
              <a:gd name="connsiteY39" fmla="*/ 3837359 h 4260845"/>
              <a:gd name="connsiteX40" fmla="*/ 3153779 w 3898347"/>
              <a:gd name="connsiteY40" fmla="*/ 3848439 h 4260845"/>
              <a:gd name="connsiteX41" fmla="*/ 3090188 w 3898347"/>
              <a:gd name="connsiteY41" fmla="*/ 3855036 h 4260845"/>
              <a:gd name="connsiteX42" fmla="*/ 3031422 w 3898347"/>
              <a:gd name="connsiteY42" fmla="*/ 3858298 h 4260845"/>
              <a:gd name="connsiteX43" fmla="*/ 2996288 w 3898347"/>
              <a:gd name="connsiteY43" fmla="*/ 3860020 h 4260845"/>
              <a:gd name="connsiteX44" fmla="*/ 2901661 w 3898347"/>
              <a:gd name="connsiteY44" fmla="*/ 3882243 h 4260845"/>
              <a:gd name="connsiteX45" fmla="*/ 2782141 w 3898347"/>
              <a:gd name="connsiteY45" fmla="*/ 3932983 h 4260845"/>
              <a:gd name="connsiteX46" fmla="*/ 2749597 w 3898347"/>
              <a:gd name="connsiteY46" fmla="*/ 3956746 h 4260845"/>
              <a:gd name="connsiteX47" fmla="*/ 2730493 w 3898347"/>
              <a:gd name="connsiteY47" fmla="*/ 3955236 h 4260845"/>
              <a:gd name="connsiteX48" fmla="*/ 2707507 w 3898347"/>
              <a:gd name="connsiteY48" fmla="*/ 3947771 h 4260845"/>
              <a:gd name="connsiteX49" fmla="*/ 2701937 w 3898347"/>
              <a:gd name="connsiteY49" fmla="*/ 3950565 h 4260845"/>
              <a:gd name="connsiteX50" fmla="*/ 2679435 w 3898347"/>
              <a:gd name="connsiteY50" fmla="*/ 3949768 h 4260845"/>
              <a:gd name="connsiteX51" fmla="*/ 2667352 w 3898347"/>
              <a:gd name="connsiteY51" fmla="*/ 3942821 h 4260845"/>
              <a:gd name="connsiteX52" fmla="*/ 2657096 w 3898347"/>
              <a:gd name="connsiteY52" fmla="*/ 3953571 h 4260845"/>
              <a:gd name="connsiteX53" fmla="*/ 2655161 w 3898347"/>
              <a:gd name="connsiteY53" fmla="*/ 3962216 h 4260845"/>
              <a:gd name="connsiteX54" fmla="*/ 2638604 w 3898347"/>
              <a:gd name="connsiteY54" fmla="*/ 3955936 h 4260845"/>
              <a:gd name="connsiteX55" fmla="*/ 2626185 w 3898347"/>
              <a:gd name="connsiteY55" fmla="*/ 3962937 h 4260845"/>
              <a:gd name="connsiteX56" fmla="*/ 2614077 w 3898347"/>
              <a:gd name="connsiteY56" fmla="*/ 3955576 h 4260845"/>
              <a:gd name="connsiteX57" fmla="*/ 2609403 w 3898347"/>
              <a:gd name="connsiteY57" fmla="*/ 3956215 h 4260845"/>
              <a:gd name="connsiteX58" fmla="*/ 2597896 w 3898347"/>
              <a:gd name="connsiteY58" fmla="*/ 3958939 h 4260845"/>
              <a:gd name="connsiteX59" fmla="*/ 2578251 w 3898347"/>
              <a:gd name="connsiteY59" fmla="*/ 3965812 h 4260845"/>
              <a:gd name="connsiteX60" fmla="*/ 2571961 w 3898347"/>
              <a:gd name="connsiteY60" fmla="*/ 3966278 h 4260845"/>
              <a:gd name="connsiteX61" fmla="*/ 2559399 w 3898347"/>
              <a:gd name="connsiteY61" fmla="*/ 3979193 h 4260845"/>
              <a:gd name="connsiteX62" fmla="*/ 2533560 w 3898347"/>
              <a:gd name="connsiteY62" fmla="*/ 3988160 h 4260845"/>
              <a:gd name="connsiteX63" fmla="*/ 2515299 w 3898347"/>
              <a:gd name="connsiteY63" fmla="*/ 4016867 h 4260845"/>
              <a:gd name="connsiteX64" fmla="*/ 2513423 w 3898347"/>
              <a:gd name="connsiteY64" fmla="*/ 4018759 h 4260845"/>
              <a:gd name="connsiteX65" fmla="*/ 2482991 w 3898347"/>
              <a:gd name="connsiteY65" fmla="*/ 4012935 h 4260845"/>
              <a:gd name="connsiteX66" fmla="*/ 2446940 w 3898347"/>
              <a:gd name="connsiteY66" fmla="*/ 4021172 h 4260845"/>
              <a:gd name="connsiteX67" fmla="*/ 2404883 w 3898347"/>
              <a:gd name="connsiteY67" fmla="*/ 4024808 h 4260845"/>
              <a:gd name="connsiteX68" fmla="*/ 2373894 w 3898347"/>
              <a:gd name="connsiteY68" fmla="*/ 4023827 h 4260845"/>
              <a:gd name="connsiteX69" fmla="*/ 2297080 w 3898347"/>
              <a:gd name="connsiteY69" fmla="*/ 4040841 h 4260845"/>
              <a:gd name="connsiteX70" fmla="*/ 2170615 w 3898347"/>
              <a:gd name="connsiteY70" fmla="*/ 4077196 h 4260845"/>
              <a:gd name="connsiteX71" fmla="*/ 2143580 w 3898347"/>
              <a:gd name="connsiteY71" fmla="*/ 4083102 h 4260845"/>
              <a:gd name="connsiteX72" fmla="*/ 2119893 w 3898347"/>
              <a:gd name="connsiteY72" fmla="*/ 4080874 h 4260845"/>
              <a:gd name="connsiteX73" fmla="*/ 2114008 w 3898347"/>
              <a:gd name="connsiteY73" fmla="*/ 4073996 h 4260845"/>
              <a:gd name="connsiteX74" fmla="*/ 2099067 w 3898347"/>
              <a:gd name="connsiteY74" fmla="*/ 4076068 h 4260845"/>
              <a:gd name="connsiteX75" fmla="*/ 2095000 w 3898347"/>
              <a:gd name="connsiteY75" fmla="*/ 4075096 h 4260845"/>
              <a:gd name="connsiteX76" fmla="*/ 2071767 w 3898347"/>
              <a:gd name="connsiteY76" fmla="*/ 4071044 h 4260845"/>
              <a:gd name="connsiteX77" fmla="*/ 2024486 w 3898347"/>
              <a:gd name="connsiteY77" fmla="*/ 4100276 h 4260845"/>
              <a:gd name="connsiteX78" fmla="*/ 1964411 w 3898347"/>
              <a:gd name="connsiteY78" fmla="*/ 4105069 h 4260845"/>
              <a:gd name="connsiteX79" fmla="*/ 1739945 w 3898347"/>
              <a:gd name="connsiteY79" fmla="*/ 4171795 h 4260845"/>
              <a:gd name="connsiteX80" fmla="*/ 1610556 w 3898347"/>
              <a:gd name="connsiteY80" fmla="*/ 4167701 h 4260845"/>
              <a:gd name="connsiteX81" fmla="*/ 1553623 w 3898347"/>
              <a:gd name="connsiteY81" fmla="*/ 4236045 h 4260845"/>
              <a:gd name="connsiteX82" fmla="*/ 1548640 w 3898347"/>
              <a:gd name="connsiteY82" fmla="*/ 4238297 h 4260845"/>
              <a:gd name="connsiteX83" fmla="*/ 1530136 w 3898347"/>
              <a:gd name="connsiteY83" fmla="*/ 4227121 h 4260845"/>
              <a:gd name="connsiteX84" fmla="*/ 1508787 w 3898347"/>
              <a:gd name="connsiteY84" fmla="*/ 4234213 h 4260845"/>
              <a:gd name="connsiteX85" fmla="*/ 1488914 w 3898347"/>
              <a:gd name="connsiteY85" fmla="*/ 4241772 h 4260845"/>
              <a:gd name="connsiteX86" fmla="*/ 1488999 w 3898347"/>
              <a:gd name="connsiteY86" fmla="*/ 4251186 h 4260845"/>
              <a:gd name="connsiteX87" fmla="*/ 1475364 w 3898347"/>
              <a:gd name="connsiteY87" fmla="*/ 4248364 h 4260845"/>
              <a:gd name="connsiteX88" fmla="*/ 1457275 w 3898347"/>
              <a:gd name="connsiteY88" fmla="*/ 4252863 h 4260845"/>
              <a:gd name="connsiteX89" fmla="*/ 1448085 w 3898347"/>
              <a:gd name="connsiteY89" fmla="*/ 4248391 h 4260845"/>
              <a:gd name="connsiteX90" fmla="*/ 1315306 w 3898347"/>
              <a:gd name="connsiteY90" fmla="*/ 4237004 h 4260845"/>
              <a:gd name="connsiteX91" fmla="*/ 1272434 w 3898347"/>
              <a:gd name="connsiteY91" fmla="*/ 4244958 h 4260845"/>
              <a:gd name="connsiteX92" fmla="*/ 1231567 w 3898347"/>
              <a:gd name="connsiteY92" fmla="*/ 4219356 h 4260845"/>
              <a:gd name="connsiteX93" fmla="*/ 1216643 w 3898347"/>
              <a:gd name="connsiteY93" fmla="*/ 4229828 h 4260845"/>
              <a:gd name="connsiteX94" fmla="*/ 1214101 w 3898347"/>
              <a:gd name="connsiteY94" fmla="*/ 4231991 h 4260845"/>
              <a:gd name="connsiteX95" fmla="*/ 1203193 w 3898347"/>
              <a:gd name="connsiteY95" fmla="*/ 4232867 h 4260845"/>
              <a:gd name="connsiteX96" fmla="*/ 1201049 w 3898347"/>
              <a:gd name="connsiteY96" fmla="*/ 4242842 h 4260845"/>
              <a:gd name="connsiteX97" fmla="*/ 1185298 w 3898347"/>
              <a:gd name="connsiteY97" fmla="*/ 4251133 h 4260845"/>
              <a:gd name="connsiteX98" fmla="*/ 1164955 w 3898347"/>
              <a:gd name="connsiteY98" fmla="*/ 4250027 h 4260845"/>
              <a:gd name="connsiteX99" fmla="*/ 1067357 w 3898347"/>
              <a:gd name="connsiteY99" fmla="*/ 4233908 h 4260845"/>
              <a:gd name="connsiteX100" fmla="*/ 1009492 w 3898347"/>
              <a:gd name="connsiteY100" fmla="*/ 4230455 h 4260845"/>
              <a:gd name="connsiteX101" fmla="*/ 988345 w 3898347"/>
              <a:gd name="connsiteY101" fmla="*/ 4238880 h 4260845"/>
              <a:gd name="connsiteX102" fmla="*/ 958251 w 3898347"/>
              <a:gd name="connsiteY102" fmla="*/ 4244100 h 4260845"/>
              <a:gd name="connsiteX103" fmla="*/ 905785 w 3898347"/>
              <a:gd name="connsiteY103" fmla="*/ 4260845 h 4260845"/>
              <a:gd name="connsiteX104" fmla="*/ 837706 w 3898347"/>
              <a:gd name="connsiteY104" fmla="*/ 4245528 h 4260845"/>
              <a:gd name="connsiteX105" fmla="*/ 778474 w 3898347"/>
              <a:gd name="connsiteY105" fmla="*/ 4235526 h 4260845"/>
              <a:gd name="connsiteX106" fmla="*/ 774418 w 3898347"/>
              <a:gd name="connsiteY106" fmla="*/ 4242583 h 4260845"/>
              <a:gd name="connsiteX107" fmla="*/ 737705 w 3898347"/>
              <a:gd name="connsiteY107" fmla="*/ 4238891 h 4260845"/>
              <a:gd name="connsiteX108" fmla="*/ 627717 w 3898347"/>
              <a:gd name="connsiteY108" fmla="*/ 4207629 h 4260845"/>
              <a:gd name="connsiteX109" fmla="*/ 551044 w 3898347"/>
              <a:gd name="connsiteY109" fmla="*/ 4180627 h 4260845"/>
              <a:gd name="connsiteX110" fmla="*/ 508621 w 3898347"/>
              <a:gd name="connsiteY110" fmla="*/ 4176044 h 4260845"/>
              <a:gd name="connsiteX111" fmla="*/ 467082 w 3898347"/>
              <a:gd name="connsiteY111" fmla="*/ 4185616 h 4260845"/>
              <a:gd name="connsiteX112" fmla="*/ 437646 w 3898347"/>
              <a:gd name="connsiteY112" fmla="*/ 4212658 h 4260845"/>
              <a:gd name="connsiteX113" fmla="*/ 402271 w 3898347"/>
              <a:gd name="connsiteY113" fmla="*/ 4212774 h 4260845"/>
              <a:gd name="connsiteX114" fmla="*/ 391968 w 3898347"/>
              <a:gd name="connsiteY114" fmla="*/ 4187073 h 4260845"/>
              <a:gd name="connsiteX115" fmla="*/ 354806 w 3898347"/>
              <a:gd name="connsiteY115" fmla="*/ 4195545 h 4260845"/>
              <a:gd name="connsiteX116" fmla="*/ 298662 w 3898347"/>
              <a:gd name="connsiteY116" fmla="*/ 4211227 h 4260845"/>
              <a:gd name="connsiteX117" fmla="*/ 265740 w 3898347"/>
              <a:gd name="connsiteY117" fmla="*/ 4213623 h 4260845"/>
              <a:gd name="connsiteX118" fmla="*/ 176403 w 3898347"/>
              <a:gd name="connsiteY118" fmla="*/ 4227393 h 4260845"/>
              <a:gd name="connsiteX119" fmla="*/ 82528 w 3898347"/>
              <a:gd name="connsiteY119" fmla="*/ 4243774 h 4260845"/>
              <a:gd name="connsiteX120" fmla="*/ 19464 w 3898347"/>
              <a:gd name="connsiteY120" fmla="*/ 4256103 h 4260845"/>
              <a:gd name="connsiteX121" fmla="*/ 0 w 3898347"/>
              <a:gd name="connsiteY121" fmla="*/ 4221939 h 4260845"/>
              <a:gd name="connsiteX122" fmla="*/ 0 w 3898347"/>
              <a:gd name="connsiteY122" fmla="*/ 15850 h 4260845"/>
              <a:gd name="connsiteX123" fmla="*/ 3898347 w 3898347"/>
              <a:gd name="connsiteY123" fmla="*/ 0 h 4260845"/>
              <a:gd name="connsiteX0" fmla="*/ 3898347 w 3898347"/>
              <a:gd name="connsiteY0" fmla="*/ 0 h 4260845"/>
              <a:gd name="connsiteX1" fmla="*/ 3898347 w 3898347"/>
              <a:gd name="connsiteY1" fmla="*/ 3834445 h 4260845"/>
              <a:gd name="connsiteX2" fmla="*/ 3892314 w 3898347"/>
              <a:gd name="connsiteY2" fmla="*/ 3832951 h 4260845"/>
              <a:gd name="connsiteX3" fmla="*/ 3851953 w 3898347"/>
              <a:gd name="connsiteY3" fmla="*/ 3802983 h 4260845"/>
              <a:gd name="connsiteX4" fmla="*/ 3836418 w 3898347"/>
              <a:gd name="connsiteY4" fmla="*/ 3811513 h 4260845"/>
              <a:gd name="connsiteX5" fmla="*/ 3833758 w 3898347"/>
              <a:gd name="connsiteY5" fmla="*/ 3813341 h 4260845"/>
              <a:gd name="connsiteX6" fmla="*/ 3822673 w 3898347"/>
              <a:gd name="connsiteY6" fmla="*/ 3812913 h 4260845"/>
              <a:gd name="connsiteX7" fmla="*/ 3820104 w 3898347"/>
              <a:gd name="connsiteY7" fmla="*/ 3822466 h 4260845"/>
              <a:gd name="connsiteX8" fmla="*/ 3803816 w 3898347"/>
              <a:gd name="connsiteY8" fmla="*/ 3828757 h 4260845"/>
              <a:gd name="connsiteX9" fmla="*/ 3729936 w 3898347"/>
              <a:gd name="connsiteY9" fmla="*/ 3815386 h 4260845"/>
              <a:gd name="connsiteX10" fmla="*/ 3726018 w 3898347"/>
              <a:gd name="connsiteY10" fmla="*/ 3815100 h 4260845"/>
              <a:gd name="connsiteX11" fmla="*/ 3725413 w 3898347"/>
              <a:gd name="connsiteY11" fmla="*/ 3814615 h 4260845"/>
              <a:gd name="connsiteX12" fmla="*/ 3713801 w 3898347"/>
              <a:gd name="connsiteY12" fmla="*/ 3811018 h 4260845"/>
              <a:gd name="connsiteX13" fmla="*/ 3709087 w 3898347"/>
              <a:gd name="connsiteY13" fmla="*/ 3813195 h 4260845"/>
              <a:gd name="connsiteX14" fmla="*/ 3698038 w 3898347"/>
              <a:gd name="connsiteY14" fmla="*/ 3806182 h 4260845"/>
              <a:gd name="connsiteX15" fmla="*/ 3662227 w 3898347"/>
              <a:gd name="connsiteY15" fmla="*/ 3807761 h 4260845"/>
              <a:gd name="connsiteX16" fmla="*/ 3659872 w 3898347"/>
              <a:gd name="connsiteY16" fmla="*/ 3805524 h 4260845"/>
              <a:gd name="connsiteX17" fmla="*/ 3643454 w 3898347"/>
              <a:gd name="connsiteY17" fmla="*/ 3794831 h 4260845"/>
              <a:gd name="connsiteX18" fmla="*/ 3624789 w 3898347"/>
              <a:gd name="connsiteY18" fmla="*/ 3803185 h 4260845"/>
              <a:gd name="connsiteX19" fmla="*/ 3602327 w 3898347"/>
              <a:gd name="connsiteY19" fmla="*/ 3794616 h 4260845"/>
              <a:gd name="connsiteX20" fmla="*/ 3596645 w 3898347"/>
              <a:gd name="connsiteY20" fmla="*/ 3797108 h 4260845"/>
              <a:gd name="connsiteX21" fmla="*/ 3574144 w 3898347"/>
              <a:gd name="connsiteY21" fmla="*/ 3795108 h 4260845"/>
              <a:gd name="connsiteX22" fmla="*/ 3562310 w 3898347"/>
              <a:gd name="connsiteY22" fmla="*/ 3787534 h 4260845"/>
              <a:gd name="connsiteX23" fmla="*/ 3551635 w 3898347"/>
              <a:gd name="connsiteY23" fmla="*/ 3797705 h 4260845"/>
              <a:gd name="connsiteX24" fmla="*/ 3542668 w 3898347"/>
              <a:gd name="connsiteY24" fmla="*/ 3803283 h 4260845"/>
              <a:gd name="connsiteX25" fmla="*/ 3533033 w 3898347"/>
              <a:gd name="connsiteY25" fmla="*/ 3799071 h 4260845"/>
              <a:gd name="connsiteX26" fmla="*/ 3521726 w 3898347"/>
              <a:gd name="connsiteY26" fmla="*/ 3804691 h 4260845"/>
              <a:gd name="connsiteX27" fmla="*/ 3520080 w 3898347"/>
              <a:gd name="connsiteY27" fmla="*/ 3805210 h 4260845"/>
              <a:gd name="connsiteX28" fmla="*/ 3508491 w 3898347"/>
              <a:gd name="connsiteY28" fmla="*/ 3797398 h 4260845"/>
              <a:gd name="connsiteX29" fmla="*/ 3503787 w 3898347"/>
              <a:gd name="connsiteY29" fmla="*/ 3797787 h 4260845"/>
              <a:gd name="connsiteX30" fmla="*/ 3492165 w 3898347"/>
              <a:gd name="connsiteY30" fmla="*/ 3799887 h 4260845"/>
              <a:gd name="connsiteX31" fmla="*/ 3472233 w 3898347"/>
              <a:gd name="connsiteY31" fmla="*/ 3805682 h 4260845"/>
              <a:gd name="connsiteX32" fmla="*/ 3465921 w 3898347"/>
              <a:gd name="connsiteY32" fmla="*/ 3805814 h 4260845"/>
              <a:gd name="connsiteX33" fmla="*/ 3455541 w 3898347"/>
              <a:gd name="connsiteY33" fmla="*/ 3815505 h 4260845"/>
              <a:gd name="connsiteX34" fmla="*/ 3429027 w 3898347"/>
              <a:gd name="connsiteY34" fmla="*/ 3816906 h 4260845"/>
              <a:gd name="connsiteX35" fmla="*/ 3369507 w 3898347"/>
              <a:gd name="connsiteY35" fmla="*/ 3825563 h 4260845"/>
              <a:gd name="connsiteX36" fmla="*/ 3324491 w 3898347"/>
              <a:gd name="connsiteY36" fmla="*/ 3832006 h 4260845"/>
              <a:gd name="connsiteX37" fmla="*/ 3244235 w 3898347"/>
              <a:gd name="connsiteY37" fmla="*/ 3834376 h 4260845"/>
              <a:gd name="connsiteX38" fmla="*/ 3226507 w 3898347"/>
              <a:gd name="connsiteY38" fmla="*/ 3820131 h 4260845"/>
              <a:gd name="connsiteX39" fmla="*/ 3191688 w 3898347"/>
              <a:gd name="connsiteY39" fmla="*/ 3837359 h 4260845"/>
              <a:gd name="connsiteX40" fmla="*/ 3153779 w 3898347"/>
              <a:gd name="connsiteY40" fmla="*/ 3848439 h 4260845"/>
              <a:gd name="connsiteX41" fmla="*/ 3090188 w 3898347"/>
              <a:gd name="connsiteY41" fmla="*/ 3855036 h 4260845"/>
              <a:gd name="connsiteX42" fmla="*/ 3031422 w 3898347"/>
              <a:gd name="connsiteY42" fmla="*/ 3858298 h 4260845"/>
              <a:gd name="connsiteX43" fmla="*/ 2996288 w 3898347"/>
              <a:gd name="connsiteY43" fmla="*/ 3860020 h 4260845"/>
              <a:gd name="connsiteX44" fmla="*/ 2901661 w 3898347"/>
              <a:gd name="connsiteY44" fmla="*/ 3882243 h 4260845"/>
              <a:gd name="connsiteX45" fmla="*/ 2782141 w 3898347"/>
              <a:gd name="connsiteY45" fmla="*/ 3932983 h 4260845"/>
              <a:gd name="connsiteX46" fmla="*/ 2749597 w 3898347"/>
              <a:gd name="connsiteY46" fmla="*/ 3956746 h 4260845"/>
              <a:gd name="connsiteX47" fmla="*/ 2730493 w 3898347"/>
              <a:gd name="connsiteY47" fmla="*/ 3955236 h 4260845"/>
              <a:gd name="connsiteX48" fmla="*/ 2707507 w 3898347"/>
              <a:gd name="connsiteY48" fmla="*/ 3947771 h 4260845"/>
              <a:gd name="connsiteX49" fmla="*/ 2701937 w 3898347"/>
              <a:gd name="connsiteY49" fmla="*/ 3950565 h 4260845"/>
              <a:gd name="connsiteX50" fmla="*/ 2679435 w 3898347"/>
              <a:gd name="connsiteY50" fmla="*/ 3949768 h 4260845"/>
              <a:gd name="connsiteX51" fmla="*/ 2667352 w 3898347"/>
              <a:gd name="connsiteY51" fmla="*/ 3942821 h 4260845"/>
              <a:gd name="connsiteX52" fmla="*/ 2657096 w 3898347"/>
              <a:gd name="connsiteY52" fmla="*/ 3953571 h 4260845"/>
              <a:gd name="connsiteX53" fmla="*/ 2655161 w 3898347"/>
              <a:gd name="connsiteY53" fmla="*/ 3962216 h 4260845"/>
              <a:gd name="connsiteX54" fmla="*/ 2638604 w 3898347"/>
              <a:gd name="connsiteY54" fmla="*/ 3955936 h 4260845"/>
              <a:gd name="connsiteX55" fmla="*/ 2626185 w 3898347"/>
              <a:gd name="connsiteY55" fmla="*/ 3962937 h 4260845"/>
              <a:gd name="connsiteX56" fmla="*/ 2614077 w 3898347"/>
              <a:gd name="connsiteY56" fmla="*/ 3955576 h 4260845"/>
              <a:gd name="connsiteX57" fmla="*/ 2609403 w 3898347"/>
              <a:gd name="connsiteY57" fmla="*/ 3956215 h 4260845"/>
              <a:gd name="connsiteX58" fmla="*/ 2597896 w 3898347"/>
              <a:gd name="connsiteY58" fmla="*/ 3958939 h 4260845"/>
              <a:gd name="connsiteX59" fmla="*/ 2578251 w 3898347"/>
              <a:gd name="connsiteY59" fmla="*/ 3965812 h 4260845"/>
              <a:gd name="connsiteX60" fmla="*/ 2571961 w 3898347"/>
              <a:gd name="connsiteY60" fmla="*/ 3966278 h 4260845"/>
              <a:gd name="connsiteX61" fmla="*/ 2559399 w 3898347"/>
              <a:gd name="connsiteY61" fmla="*/ 3979193 h 4260845"/>
              <a:gd name="connsiteX62" fmla="*/ 2533560 w 3898347"/>
              <a:gd name="connsiteY62" fmla="*/ 3988160 h 4260845"/>
              <a:gd name="connsiteX63" fmla="*/ 2515299 w 3898347"/>
              <a:gd name="connsiteY63" fmla="*/ 4016867 h 4260845"/>
              <a:gd name="connsiteX64" fmla="*/ 2513423 w 3898347"/>
              <a:gd name="connsiteY64" fmla="*/ 4018759 h 4260845"/>
              <a:gd name="connsiteX65" fmla="*/ 2482991 w 3898347"/>
              <a:gd name="connsiteY65" fmla="*/ 4012935 h 4260845"/>
              <a:gd name="connsiteX66" fmla="*/ 2446940 w 3898347"/>
              <a:gd name="connsiteY66" fmla="*/ 4021172 h 4260845"/>
              <a:gd name="connsiteX67" fmla="*/ 2404883 w 3898347"/>
              <a:gd name="connsiteY67" fmla="*/ 4024808 h 4260845"/>
              <a:gd name="connsiteX68" fmla="*/ 2373894 w 3898347"/>
              <a:gd name="connsiteY68" fmla="*/ 4023827 h 4260845"/>
              <a:gd name="connsiteX69" fmla="*/ 2297080 w 3898347"/>
              <a:gd name="connsiteY69" fmla="*/ 4040841 h 4260845"/>
              <a:gd name="connsiteX70" fmla="*/ 2170615 w 3898347"/>
              <a:gd name="connsiteY70" fmla="*/ 4077196 h 4260845"/>
              <a:gd name="connsiteX71" fmla="*/ 2143580 w 3898347"/>
              <a:gd name="connsiteY71" fmla="*/ 4083102 h 4260845"/>
              <a:gd name="connsiteX72" fmla="*/ 2119893 w 3898347"/>
              <a:gd name="connsiteY72" fmla="*/ 4080874 h 4260845"/>
              <a:gd name="connsiteX73" fmla="*/ 2114008 w 3898347"/>
              <a:gd name="connsiteY73" fmla="*/ 4073996 h 4260845"/>
              <a:gd name="connsiteX74" fmla="*/ 2099067 w 3898347"/>
              <a:gd name="connsiteY74" fmla="*/ 4076068 h 4260845"/>
              <a:gd name="connsiteX75" fmla="*/ 2095000 w 3898347"/>
              <a:gd name="connsiteY75" fmla="*/ 4075096 h 4260845"/>
              <a:gd name="connsiteX76" fmla="*/ 2071767 w 3898347"/>
              <a:gd name="connsiteY76" fmla="*/ 4071044 h 4260845"/>
              <a:gd name="connsiteX77" fmla="*/ 2024486 w 3898347"/>
              <a:gd name="connsiteY77" fmla="*/ 4100276 h 4260845"/>
              <a:gd name="connsiteX78" fmla="*/ 1964411 w 3898347"/>
              <a:gd name="connsiteY78" fmla="*/ 4105069 h 4260845"/>
              <a:gd name="connsiteX79" fmla="*/ 1739945 w 3898347"/>
              <a:gd name="connsiteY79" fmla="*/ 4171795 h 4260845"/>
              <a:gd name="connsiteX80" fmla="*/ 1610556 w 3898347"/>
              <a:gd name="connsiteY80" fmla="*/ 4167701 h 4260845"/>
              <a:gd name="connsiteX81" fmla="*/ 1553623 w 3898347"/>
              <a:gd name="connsiteY81" fmla="*/ 4236045 h 4260845"/>
              <a:gd name="connsiteX82" fmla="*/ 1548640 w 3898347"/>
              <a:gd name="connsiteY82" fmla="*/ 4238297 h 4260845"/>
              <a:gd name="connsiteX83" fmla="*/ 1530136 w 3898347"/>
              <a:gd name="connsiteY83" fmla="*/ 4227121 h 4260845"/>
              <a:gd name="connsiteX84" fmla="*/ 1508787 w 3898347"/>
              <a:gd name="connsiteY84" fmla="*/ 4234213 h 4260845"/>
              <a:gd name="connsiteX85" fmla="*/ 1488914 w 3898347"/>
              <a:gd name="connsiteY85" fmla="*/ 4241772 h 4260845"/>
              <a:gd name="connsiteX86" fmla="*/ 1488999 w 3898347"/>
              <a:gd name="connsiteY86" fmla="*/ 4251186 h 4260845"/>
              <a:gd name="connsiteX87" fmla="*/ 1475364 w 3898347"/>
              <a:gd name="connsiteY87" fmla="*/ 4248364 h 4260845"/>
              <a:gd name="connsiteX88" fmla="*/ 1457275 w 3898347"/>
              <a:gd name="connsiteY88" fmla="*/ 4252863 h 4260845"/>
              <a:gd name="connsiteX89" fmla="*/ 1448085 w 3898347"/>
              <a:gd name="connsiteY89" fmla="*/ 4248391 h 4260845"/>
              <a:gd name="connsiteX90" fmla="*/ 1315306 w 3898347"/>
              <a:gd name="connsiteY90" fmla="*/ 4237004 h 4260845"/>
              <a:gd name="connsiteX91" fmla="*/ 1272434 w 3898347"/>
              <a:gd name="connsiteY91" fmla="*/ 4244958 h 4260845"/>
              <a:gd name="connsiteX92" fmla="*/ 1231567 w 3898347"/>
              <a:gd name="connsiteY92" fmla="*/ 4219356 h 4260845"/>
              <a:gd name="connsiteX93" fmla="*/ 1216643 w 3898347"/>
              <a:gd name="connsiteY93" fmla="*/ 4229828 h 4260845"/>
              <a:gd name="connsiteX94" fmla="*/ 1214101 w 3898347"/>
              <a:gd name="connsiteY94" fmla="*/ 4231991 h 4260845"/>
              <a:gd name="connsiteX95" fmla="*/ 1203193 w 3898347"/>
              <a:gd name="connsiteY95" fmla="*/ 4232867 h 4260845"/>
              <a:gd name="connsiteX96" fmla="*/ 1201049 w 3898347"/>
              <a:gd name="connsiteY96" fmla="*/ 4242842 h 4260845"/>
              <a:gd name="connsiteX97" fmla="*/ 1185298 w 3898347"/>
              <a:gd name="connsiteY97" fmla="*/ 4251133 h 4260845"/>
              <a:gd name="connsiteX98" fmla="*/ 1164955 w 3898347"/>
              <a:gd name="connsiteY98" fmla="*/ 4250027 h 4260845"/>
              <a:gd name="connsiteX99" fmla="*/ 1067357 w 3898347"/>
              <a:gd name="connsiteY99" fmla="*/ 4233908 h 4260845"/>
              <a:gd name="connsiteX100" fmla="*/ 1009492 w 3898347"/>
              <a:gd name="connsiteY100" fmla="*/ 4230455 h 4260845"/>
              <a:gd name="connsiteX101" fmla="*/ 988345 w 3898347"/>
              <a:gd name="connsiteY101" fmla="*/ 4238880 h 4260845"/>
              <a:gd name="connsiteX102" fmla="*/ 958251 w 3898347"/>
              <a:gd name="connsiteY102" fmla="*/ 4244100 h 4260845"/>
              <a:gd name="connsiteX103" fmla="*/ 905785 w 3898347"/>
              <a:gd name="connsiteY103" fmla="*/ 4260845 h 4260845"/>
              <a:gd name="connsiteX104" fmla="*/ 837706 w 3898347"/>
              <a:gd name="connsiteY104" fmla="*/ 4245528 h 4260845"/>
              <a:gd name="connsiteX105" fmla="*/ 778474 w 3898347"/>
              <a:gd name="connsiteY105" fmla="*/ 4235526 h 4260845"/>
              <a:gd name="connsiteX106" fmla="*/ 774418 w 3898347"/>
              <a:gd name="connsiteY106" fmla="*/ 4242583 h 4260845"/>
              <a:gd name="connsiteX107" fmla="*/ 737705 w 3898347"/>
              <a:gd name="connsiteY107" fmla="*/ 4238891 h 4260845"/>
              <a:gd name="connsiteX108" fmla="*/ 627717 w 3898347"/>
              <a:gd name="connsiteY108" fmla="*/ 4207629 h 4260845"/>
              <a:gd name="connsiteX109" fmla="*/ 551044 w 3898347"/>
              <a:gd name="connsiteY109" fmla="*/ 4180627 h 4260845"/>
              <a:gd name="connsiteX110" fmla="*/ 508621 w 3898347"/>
              <a:gd name="connsiteY110" fmla="*/ 4176044 h 4260845"/>
              <a:gd name="connsiteX111" fmla="*/ 467082 w 3898347"/>
              <a:gd name="connsiteY111" fmla="*/ 4185616 h 4260845"/>
              <a:gd name="connsiteX112" fmla="*/ 437646 w 3898347"/>
              <a:gd name="connsiteY112" fmla="*/ 4212658 h 4260845"/>
              <a:gd name="connsiteX113" fmla="*/ 402271 w 3898347"/>
              <a:gd name="connsiteY113" fmla="*/ 4212774 h 4260845"/>
              <a:gd name="connsiteX114" fmla="*/ 391968 w 3898347"/>
              <a:gd name="connsiteY114" fmla="*/ 4187073 h 4260845"/>
              <a:gd name="connsiteX115" fmla="*/ 337154 w 3898347"/>
              <a:gd name="connsiteY115" fmla="*/ 4206136 h 4260845"/>
              <a:gd name="connsiteX116" fmla="*/ 298662 w 3898347"/>
              <a:gd name="connsiteY116" fmla="*/ 4211227 h 4260845"/>
              <a:gd name="connsiteX117" fmla="*/ 265740 w 3898347"/>
              <a:gd name="connsiteY117" fmla="*/ 4213623 h 4260845"/>
              <a:gd name="connsiteX118" fmla="*/ 176403 w 3898347"/>
              <a:gd name="connsiteY118" fmla="*/ 4227393 h 4260845"/>
              <a:gd name="connsiteX119" fmla="*/ 82528 w 3898347"/>
              <a:gd name="connsiteY119" fmla="*/ 4243774 h 4260845"/>
              <a:gd name="connsiteX120" fmla="*/ 19464 w 3898347"/>
              <a:gd name="connsiteY120" fmla="*/ 4256103 h 4260845"/>
              <a:gd name="connsiteX121" fmla="*/ 0 w 3898347"/>
              <a:gd name="connsiteY121" fmla="*/ 4221939 h 4260845"/>
              <a:gd name="connsiteX122" fmla="*/ 0 w 3898347"/>
              <a:gd name="connsiteY122" fmla="*/ 15850 h 4260845"/>
              <a:gd name="connsiteX123" fmla="*/ 3898347 w 3898347"/>
              <a:gd name="connsiteY123" fmla="*/ 0 h 4260845"/>
              <a:gd name="connsiteX0" fmla="*/ 3898347 w 3898347"/>
              <a:gd name="connsiteY0" fmla="*/ 0 h 4260845"/>
              <a:gd name="connsiteX1" fmla="*/ 3898347 w 3898347"/>
              <a:gd name="connsiteY1" fmla="*/ 3834445 h 4260845"/>
              <a:gd name="connsiteX2" fmla="*/ 3892314 w 3898347"/>
              <a:gd name="connsiteY2" fmla="*/ 3832951 h 4260845"/>
              <a:gd name="connsiteX3" fmla="*/ 3851953 w 3898347"/>
              <a:gd name="connsiteY3" fmla="*/ 3802983 h 4260845"/>
              <a:gd name="connsiteX4" fmla="*/ 3836418 w 3898347"/>
              <a:gd name="connsiteY4" fmla="*/ 3811513 h 4260845"/>
              <a:gd name="connsiteX5" fmla="*/ 3833758 w 3898347"/>
              <a:gd name="connsiteY5" fmla="*/ 3813341 h 4260845"/>
              <a:gd name="connsiteX6" fmla="*/ 3822673 w 3898347"/>
              <a:gd name="connsiteY6" fmla="*/ 3812913 h 4260845"/>
              <a:gd name="connsiteX7" fmla="*/ 3820104 w 3898347"/>
              <a:gd name="connsiteY7" fmla="*/ 3822466 h 4260845"/>
              <a:gd name="connsiteX8" fmla="*/ 3803816 w 3898347"/>
              <a:gd name="connsiteY8" fmla="*/ 3828757 h 4260845"/>
              <a:gd name="connsiteX9" fmla="*/ 3729936 w 3898347"/>
              <a:gd name="connsiteY9" fmla="*/ 3815386 h 4260845"/>
              <a:gd name="connsiteX10" fmla="*/ 3726018 w 3898347"/>
              <a:gd name="connsiteY10" fmla="*/ 3815100 h 4260845"/>
              <a:gd name="connsiteX11" fmla="*/ 3725413 w 3898347"/>
              <a:gd name="connsiteY11" fmla="*/ 3814615 h 4260845"/>
              <a:gd name="connsiteX12" fmla="*/ 3713801 w 3898347"/>
              <a:gd name="connsiteY12" fmla="*/ 3811018 h 4260845"/>
              <a:gd name="connsiteX13" fmla="*/ 3709087 w 3898347"/>
              <a:gd name="connsiteY13" fmla="*/ 3813195 h 4260845"/>
              <a:gd name="connsiteX14" fmla="*/ 3698038 w 3898347"/>
              <a:gd name="connsiteY14" fmla="*/ 3806182 h 4260845"/>
              <a:gd name="connsiteX15" fmla="*/ 3662227 w 3898347"/>
              <a:gd name="connsiteY15" fmla="*/ 3807761 h 4260845"/>
              <a:gd name="connsiteX16" fmla="*/ 3659872 w 3898347"/>
              <a:gd name="connsiteY16" fmla="*/ 3805524 h 4260845"/>
              <a:gd name="connsiteX17" fmla="*/ 3643454 w 3898347"/>
              <a:gd name="connsiteY17" fmla="*/ 3794831 h 4260845"/>
              <a:gd name="connsiteX18" fmla="*/ 3624789 w 3898347"/>
              <a:gd name="connsiteY18" fmla="*/ 3803185 h 4260845"/>
              <a:gd name="connsiteX19" fmla="*/ 3602327 w 3898347"/>
              <a:gd name="connsiteY19" fmla="*/ 3794616 h 4260845"/>
              <a:gd name="connsiteX20" fmla="*/ 3596645 w 3898347"/>
              <a:gd name="connsiteY20" fmla="*/ 3797108 h 4260845"/>
              <a:gd name="connsiteX21" fmla="*/ 3574144 w 3898347"/>
              <a:gd name="connsiteY21" fmla="*/ 3795108 h 4260845"/>
              <a:gd name="connsiteX22" fmla="*/ 3562310 w 3898347"/>
              <a:gd name="connsiteY22" fmla="*/ 3787534 h 4260845"/>
              <a:gd name="connsiteX23" fmla="*/ 3551635 w 3898347"/>
              <a:gd name="connsiteY23" fmla="*/ 3797705 h 4260845"/>
              <a:gd name="connsiteX24" fmla="*/ 3542668 w 3898347"/>
              <a:gd name="connsiteY24" fmla="*/ 3803283 h 4260845"/>
              <a:gd name="connsiteX25" fmla="*/ 3533033 w 3898347"/>
              <a:gd name="connsiteY25" fmla="*/ 3799071 h 4260845"/>
              <a:gd name="connsiteX26" fmla="*/ 3521726 w 3898347"/>
              <a:gd name="connsiteY26" fmla="*/ 3804691 h 4260845"/>
              <a:gd name="connsiteX27" fmla="*/ 3520080 w 3898347"/>
              <a:gd name="connsiteY27" fmla="*/ 3805210 h 4260845"/>
              <a:gd name="connsiteX28" fmla="*/ 3508491 w 3898347"/>
              <a:gd name="connsiteY28" fmla="*/ 3797398 h 4260845"/>
              <a:gd name="connsiteX29" fmla="*/ 3503787 w 3898347"/>
              <a:gd name="connsiteY29" fmla="*/ 3797787 h 4260845"/>
              <a:gd name="connsiteX30" fmla="*/ 3492165 w 3898347"/>
              <a:gd name="connsiteY30" fmla="*/ 3799887 h 4260845"/>
              <a:gd name="connsiteX31" fmla="*/ 3472233 w 3898347"/>
              <a:gd name="connsiteY31" fmla="*/ 3805682 h 4260845"/>
              <a:gd name="connsiteX32" fmla="*/ 3465921 w 3898347"/>
              <a:gd name="connsiteY32" fmla="*/ 3805814 h 4260845"/>
              <a:gd name="connsiteX33" fmla="*/ 3455541 w 3898347"/>
              <a:gd name="connsiteY33" fmla="*/ 3815505 h 4260845"/>
              <a:gd name="connsiteX34" fmla="*/ 3429027 w 3898347"/>
              <a:gd name="connsiteY34" fmla="*/ 3816906 h 4260845"/>
              <a:gd name="connsiteX35" fmla="*/ 3369507 w 3898347"/>
              <a:gd name="connsiteY35" fmla="*/ 3825563 h 4260845"/>
              <a:gd name="connsiteX36" fmla="*/ 3324491 w 3898347"/>
              <a:gd name="connsiteY36" fmla="*/ 3832006 h 4260845"/>
              <a:gd name="connsiteX37" fmla="*/ 3244235 w 3898347"/>
              <a:gd name="connsiteY37" fmla="*/ 3834376 h 4260845"/>
              <a:gd name="connsiteX38" fmla="*/ 3226507 w 3898347"/>
              <a:gd name="connsiteY38" fmla="*/ 3820131 h 4260845"/>
              <a:gd name="connsiteX39" fmla="*/ 3191688 w 3898347"/>
              <a:gd name="connsiteY39" fmla="*/ 3837359 h 4260845"/>
              <a:gd name="connsiteX40" fmla="*/ 3153779 w 3898347"/>
              <a:gd name="connsiteY40" fmla="*/ 3848439 h 4260845"/>
              <a:gd name="connsiteX41" fmla="*/ 3090188 w 3898347"/>
              <a:gd name="connsiteY41" fmla="*/ 3855036 h 4260845"/>
              <a:gd name="connsiteX42" fmla="*/ 3031422 w 3898347"/>
              <a:gd name="connsiteY42" fmla="*/ 3858298 h 4260845"/>
              <a:gd name="connsiteX43" fmla="*/ 2996288 w 3898347"/>
              <a:gd name="connsiteY43" fmla="*/ 3860020 h 4260845"/>
              <a:gd name="connsiteX44" fmla="*/ 2901661 w 3898347"/>
              <a:gd name="connsiteY44" fmla="*/ 3882243 h 4260845"/>
              <a:gd name="connsiteX45" fmla="*/ 2782141 w 3898347"/>
              <a:gd name="connsiteY45" fmla="*/ 3932983 h 4260845"/>
              <a:gd name="connsiteX46" fmla="*/ 2749597 w 3898347"/>
              <a:gd name="connsiteY46" fmla="*/ 3956746 h 4260845"/>
              <a:gd name="connsiteX47" fmla="*/ 2730493 w 3898347"/>
              <a:gd name="connsiteY47" fmla="*/ 3955236 h 4260845"/>
              <a:gd name="connsiteX48" fmla="*/ 2707507 w 3898347"/>
              <a:gd name="connsiteY48" fmla="*/ 3947771 h 4260845"/>
              <a:gd name="connsiteX49" fmla="*/ 2701937 w 3898347"/>
              <a:gd name="connsiteY49" fmla="*/ 3950565 h 4260845"/>
              <a:gd name="connsiteX50" fmla="*/ 2679435 w 3898347"/>
              <a:gd name="connsiteY50" fmla="*/ 3949768 h 4260845"/>
              <a:gd name="connsiteX51" fmla="*/ 2667352 w 3898347"/>
              <a:gd name="connsiteY51" fmla="*/ 3942821 h 4260845"/>
              <a:gd name="connsiteX52" fmla="*/ 2657096 w 3898347"/>
              <a:gd name="connsiteY52" fmla="*/ 3953571 h 4260845"/>
              <a:gd name="connsiteX53" fmla="*/ 2655161 w 3898347"/>
              <a:gd name="connsiteY53" fmla="*/ 3962216 h 4260845"/>
              <a:gd name="connsiteX54" fmla="*/ 2638604 w 3898347"/>
              <a:gd name="connsiteY54" fmla="*/ 3955936 h 4260845"/>
              <a:gd name="connsiteX55" fmla="*/ 2626185 w 3898347"/>
              <a:gd name="connsiteY55" fmla="*/ 3962937 h 4260845"/>
              <a:gd name="connsiteX56" fmla="*/ 2614077 w 3898347"/>
              <a:gd name="connsiteY56" fmla="*/ 3955576 h 4260845"/>
              <a:gd name="connsiteX57" fmla="*/ 2609403 w 3898347"/>
              <a:gd name="connsiteY57" fmla="*/ 3956215 h 4260845"/>
              <a:gd name="connsiteX58" fmla="*/ 2597896 w 3898347"/>
              <a:gd name="connsiteY58" fmla="*/ 3958939 h 4260845"/>
              <a:gd name="connsiteX59" fmla="*/ 2578251 w 3898347"/>
              <a:gd name="connsiteY59" fmla="*/ 3965812 h 4260845"/>
              <a:gd name="connsiteX60" fmla="*/ 2571961 w 3898347"/>
              <a:gd name="connsiteY60" fmla="*/ 3966278 h 4260845"/>
              <a:gd name="connsiteX61" fmla="*/ 2559399 w 3898347"/>
              <a:gd name="connsiteY61" fmla="*/ 3979193 h 4260845"/>
              <a:gd name="connsiteX62" fmla="*/ 2533560 w 3898347"/>
              <a:gd name="connsiteY62" fmla="*/ 3988160 h 4260845"/>
              <a:gd name="connsiteX63" fmla="*/ 2515299 w 3898347"/>
              <a:gd name="connsiteY63" fmla="*/ 4016867 h 4260845"/>
              <a:gd name="connsiteX64" fmla="*/ 2513423 w 3898347"/>
              <a:gd name="connsiteY64" fmla="*/ 4018759 h 4260845"/>
              <a:gd name="connsiteX65" fmla="*/ 2482991 w 3898347"/>
              <a:gd name="connsiteY65" fmla="*/ 4012935 h 4260845"/>
              <a:gd name="connsiteX66" fmla="*/ 2446940 w 3898347"/>
              <a:gd name="connsiteY66" fmla="*/ 4021172 h 4260845"/>
              <a:gd name="connsiteX67" fmla="*/ 2404883 w 3898347"/>
              <a:gd name="connsiteY67" fmla="*/ 4024808 h 4260845"/>
              <a:gd name="connsiteX68" fmla="*/ 2373894 w 3898347"/>
              <a:gd name="connsiteY68" fmla="*/ 4023827 h 4260845"/>
              <a:gd name="connsiteX69" fmla="*/ 2297080 w 3898347"/>
              <a:gd name="connsiteY69" fmla="*/ 4040841 h 4260845"/>
              <a:gd name="connsiteX70" fmla="*/ 2170615 w 3898347"/>
              <a:gd name="connsiteY70" fmla="*/ 4077196 h 4260845"/>
              <a:gd name="connsiteX71" fmla="*/ 2143580 w 3898347"/>
              <a:gd name="connsiteY71" fmla="*/ 4083102 h 4260845"/>
              <a:gd name="connsiteX72" fmla="*/ 2119893 w 3898347"/>
              <a:gd name="connsiteY72" fmla="*/ 4080874 h 4260845"/>
              <a:gd name="connsiteX73" fmla="*/ 2114008 w 3898347"/>
              <a:gd name="connsiteY73" fmla="*/ 4073996 h 4260845"/>
              <a:gd name="connsiteX74" fmla="*/ 2099067 w 3898347"/>
              <a:gd name="connsiteY74" fmla="*/ 4076068 h 4260845"/>
              <a:gd name="connsiteX75" fmla="*/ 2095000 w 3898347"/>
              <a:gd name="connsiteY75" fmla="*/ 4075096 h 4260845"/>
              <a:gd name="connsiteX76" fmla="*/ 2071767 w 3898347"/>
              <a:gd name="connsiteY76" fmla="*/ 4071044 h 4260845"/>
              <a:gd name="connsiteX77" fmla="*/ 2024486 w 3898347"/>
              <a:gd name="connsiteY77" fmla="*/ 4100276 h 4260845"/>
              <a:gd name="connsiteX78" fmla="*/ 1964411 w 3898347"/>
              <a:gd name="connsiteY78" fmla="*/ 4105069 h 4260845"/>
              <a:gd name="connsiteX79" fmla="*/ 1739945 w 3898347"/>
              <a:gd name="connsiteY79" fmla="*/ 4171795 h 4260845"/>
              <a:gd name="connsiteX80" fmla="*/ 1610556 w 3898347"/>
              <a:gd name="connsiteY80" fmla="*/ 4167701 h 4260845"/>
              <a:gd name="connsiteX81" fmla="*/ 1553623 w 3898347"/>
              <a:gd name="connsiteY81" fmla="*/ 4236045 h 4260845"/>
              <a:gd name="connsiteX82" fmla="*/ 1548640 w 3898347"/>
              <a:gd name="connsiteY82" fmla="*/ 4238297 h 4260845"/>
              <a:gd name="connsiteX83" fmla="*/ 1530136 w 3898347"/>
              <a:gd name="connsiteY83" fmla="*/ 4227121 h 4260845"/>
              <a:gd name="connsiteX84" fmla="*/ 1508787 w 3898347"/>
              <a:gd name="connsiteY84" fmla="*/ 4234213 h 4260845"/>
              <a:gd name="connsiteX85" fmla="*/ 1488914 w 3898347"/>
              <a:gd name="connsiteY85" fmla="*/ 4241772 h 4260845"/>
              <a:gd name="connsiteX86" fmla="*/ 1488999 w 3898347"/>
              <a:gd name="connsiteY86" fmla="*/ 4251186 h 4260845"/>
              <a:gd name="connsiteX87" fmla="*/ 1475364 w 3898347"/>
              <a:gd name="connsiteY87" fmla="*/ 4248364 h 4260845"/>
              <a:gd name="connsiteX88" fmla="*/ 1457275 w 3898347"/>
              <a:gd name="connsiteY88" fmla="*/ 4252863 h 4260845"/>
              <a:gd name="connsiteX89" fmla="*/ 1448085 w 3898347"/>
              <a:gd name="connsiteY89" fmla="*/ 4248391 h 4260845"/>
              <a:gd name="connsiteX90" fmla="*/ 1315306 w 3898347"/>
              <a:gd name="connsiteY90" fmla="*/ 4237004 h 4260845"/>
              <a:gd name="connsiteX91" fmla="*/ 1272434 w 3898347"/>
              <a:gd name="connsiteY91" fmla="*/ 4244958 h 4260845"/>
              <a:gd name="connsiteX92" fmla="*/ 1231567 w 3898347"/>
              <a:gd name="connsiteY92" fmla="*/ 4219356 h 4260845"/>
              <a:gd name="connsiteX93" fmla="*/ 1216643 w 3898347"/>
              <a:gd name="connsiteY93" fmla="*/ 4229828 h 4260845"/>
              <a:gd name="connsiteX94" fmla="*/ 1214101 w 3898347"/>
              <a:gd name="connsiteY94" fmla="*/ 4231991 h 4260845"/>
              <a:gd name="connsiteX95" fmla="*/ 1203193 w 3898347"/>
              <a:gd name="connsiteY95" fmla="*/ 4232867 h 4260845"/>
              <a:gd name="connsiteX96" fmla="*/ 1201049 w 3898347"/>
              <a:gd name="connsiteY96" fmla="*/ 4242842 h 4260845"/>
              <a:gd name="connsiteX97" fmla="*/ 1185298 w 3898347"/>
              <a:gd name="connsiteY97" fmla="*/ 4251133 h 4260845"/>
              <a:gd name="connsiteX98" fmla="*/ 1164955 w 3898347"/>
              <a:gd name="connsiteY98" fmla="*/ 4250027 h 4260845"/>
              <a:gd name="connsiteX99" fmla="*/ 1067357 w 3898347"/>
              <a:gd name="connsiteY99" fmla="*/ 4233908 h 4260845"/>
              <a:gd name="connsiteX100" fmla="*/ 1009492 w 3898347"/>
              <a:gd name="connsiteY100" fmla="*/ 4230455 h 4260845"/>
              <a:gd name="connsiteX101" fmla="*/ 988345 w 3898347"/>
              <a:gd name="connsiteY101" fmla="*/ 4238880 h 4260845"/>
              <a:gd name="connsiteX102" fmla="*/ 958251 w 3898347"/>
              <a:gd name="connsiteY102" fmla="*/ 4244100 h 4260845"/>
              <a:gd name="connsiteX103" fmla="*/ 905785 w 3898347"/>
              <a:gd name="connsiteY103" fmla="*/ 4260845 h 4260845"/>
              <a:gd name="connsiteX104" fmla="*/ 837706 w 3898347"/>
              <a:gd name="connsiteY104" fmla="*/ 4245528 h 4260845"/>
              <a:gd name="connsiteX105" fmla="*/ 778474 w 3898347"/>
              <a:gd name="connsiteY105" fmla="*/ 4235526 h 4260845"/>
              <a:gd name="connsiteX106" fmla="*/ 774418 w 3898347"/>
              <a:gd name="connsiteY106" fmla="*/ 4242583 h 4260845"/>
              <a:gd name="connsiteX107" fmla="*/ 737705 w 3898347"/>
              <a:gd name="connsiteY107" fmla="*/ 4238891 h 4260845"/>
              <a:gd name="connsiteX108" fmla="*/ 627717 w 3898347"/>
              <a:gd name="connsiteY108" fmla="*/ 4207629 h 4260845"/>
              <a:gd name="connsiteX109" fmla="*/ 551044 w 3898347"/>
              <a:gd name="connsiteY109" fmla="*/ 4180627 h 4260845"/>
              <a:gd name="connsiteX110" fmla="*/ 508621 w 3898347"/>
              <a:gd name="connsiteY110" fmla="*/ 4176044 h 4260845"/>
              <a:gd name="connsiteX111" fmla="*/ 467082 w 3898347"/>
              <a:gd name="connsiteY111" fmla="*/ 4185616 h 4260845"/>
              <a:gd name="connsiteX112" fmla="*/ 437646 w 3898347"/>
              <a:gd name="connsiteY112" fmla="*/ 4212658 h 4260845"/>
              <a:gd name="connsiteX113" fmla="*/ 402271 w 3898347"/>
              <a:gd name="connsiteY113" fmla="*/ 4212774 h 4260845"/>
              <a:gd name="connsiteX114" fmla="*/ 391968 w 3898347"/>
              <a:gd name="connsiteY114" fmla="*/ 4187073 h 4260845"/>
              <a:gd name="connsiteX115" fmla="*/ 337154 w 3898347"/>
              <a:gd name="connsiteY115" fmla="*/ 4206136 h 4260845"/>
              <a:gd name="connsiteX116" fmla="*/ 298662 w 3898347"/>
              <a:gd name="connsiteY116" fmla="*/ 4211227 h 4260845"/>
              <a:gd name="connsiteX117" fmla="*/ 265740 w 3898347"/>
              <a:gd name="connsiteY117" fmla="*/ 4213623 h 4260845"/>
              <a:gd name="connsiteX118" fmla="*/ 176403 w 3898347"/>
              <a:gd name="connsiteY118" fmla="*/ 4227393 h 4260845"/>
              <a:gd name="connsiteX119" fmla="*/ 82528 w 3898347"/>
              <a:gd name="connsiteY119" fmla="*/ 4243774 h 4260845"/>
              <a:gd name="connsiteX120" fmla="*/ 19464 w 3898347"/>
              <a:gd name="connsiteY120" fmla="*/ 4256103 h 4260845"/>
              <a:gd name="connsiteX121" fmla="*/ 0 w 3898347"/>
              <a:gd name="connsiteY121" fmla="*/ 4221939 h 4260845"/>
              <a:gd name="connsiteX122" fmla="*/ 0 w 3898347"/>
              <a:gd name="connsiteY122" fmla="*/ 15850 h 4260845"/>
              <a:gd name="connsiteX123" fmla="*/ 3898347 w 3898347"/>
              <a:gd name="connsiteY123" fmla="*/ 0 h 4260845"/>
              <a:gd name="connsiteX0" fmla="*/ 3898347 w 3898347"/>
              <a:gd name="connsiteY0" fmla="*/ 0 h 4291255"/>
              <a:gd name="connsiteX1" fmla="*/ 3898347 w 3898347"/>
              <a:gd name="connsiteY1" fmla="*/ 3834445 h 4291255"/>
              <a:gd name="connsiteX2" fmla="*/ 3892314 w 3898347"/>
              <a:gd name="connsiteY2" fmla="*/ 3832951 h 4291255"/>
              <a:gd name="connsiteX3" fmla="*/ 3851953 w 3898347"/>
              <a:gd name="connsiteY3" fmla="*/ 3802983 h 4291255"/>
              <a:gd name="connsiteX4" fmla="*/ 3836418 w 3898347"/>
              <a:gd name="connsiteY4" fmla="*/ 3811513 h 4291255"/>
              <a:gd name="connsiteX5" fmla="*/ 3833758 w 3898347"/>
              <a:gd name="connsiteY5" fmla="*/ 3813341 h 4291255"/>
              <a:gd name="connsiteX6" fmla="*/ 3822673 w 3898347"/>
              <a:gd name="connsiteY6" fmla="*/ 3812913 h 4291255"/>
              <a:gd name="connsiteX7" fmla="*/ 3820104 w 3898347"/>
              <a:gd name="connsiteY7" fmla="*/ 3822466 h 4291255"/>
              <a:gd name="connsiteX8" fmla="*/ 3803816 w 3898347"/>
              <a:gd name="connsiteY8" fmla="*/ 3828757 h 4291255"/>
              <a:gd name="connsiteX9" fmla="*/ 3729936 w 3898347"/>
              <a:gd name="connsiteY9" fmla="*/ 3815386 h 4291255"/>
              <a:gd name="connsiteX10" fmla="*/ 3726018 w 3898347"/>
              <a:gd name="connsiteY10" fmla="*/ 3815100 h 4291255"/>
              <a:gd name="connsiteX11" fmla="*/ 3725413 w 3898347"/>
              <a:gd name="connsiteY11" fmla="*/ 3814615 h 4291255"/>
              <a:gd name="connsiteX12" fmla="*/ 3713801 w 3898347"/>
              <a:gd name="connsiteY12" fmla="*/ 3811018 h 4291255"/>
              <a:gd name="connsiteX13" fmla="*/ 3709087 w 3898347"/>
              <a:gd name="connsiteY13" fmla="*/ 3813195 h 4291255"/>
              <a:gd name="connsiteX14" fmla="*/ 3698038 w 3898347"/>
              <a:gd name="connsiteY14" fmla="*/ 3806182 h 4291255"/>
              <a:gd name="connsiteX15" fmla="*/ 3662227 w 3898347"/>
              <a:gd name="connsiteY15" fmla="*/ 3807761 h 4291255"/>
              <a:gd name="connsiteX16" fmla="*/ 3659872 w 3898347"/>
              <a:gd name="connsiteY16" fmla="*/ 3805524 h 4291255"/>
              <a:gd name="connsiteX17" fmla="*/ 3643454 w 3898347"/>
              <a:gd name="connsiteY17" fmla="*/ 3794831 h 4291255"/>
              <a:gd name="connsiteX18" fmla="*/ 3624789 w 3898347"/>
              <a:gd name="connsiteY18" fmla="*/ 3803185 h 4291255"/>
              <a:gd name="connsiteX19" fmla="*/ 3602327 w 3898347"/>
              <a:gd name="connsiteY19" fmla="*/ 3794616 h 4291255"/>
              <a:gd name="connsiteX20" fmla="*/ 3596645 w 3898347"/>
              <a:gd name="connsiteY20" fmla="*/ 3797108 h 4291255"/>
              <a:gd name="connsiteX21" fmla="*/ 3574144 w 3898347"/>
              <a:gd name="connsiteY21" fmla="*/ 3795108 h 4291255"/>
              <a:gd name="connsiteX22" fmla="*/ 3562310 w 3898347"/>
              <a:gd name="connsiteY22" fmla="*/ 3787534 h 4291255"/>
              <a:gd name="connsiteX23" fmla="*/ 3551635 w 3898347"/>
              <a:gd name="connsiteY23" fmla="*/ 3797705 h 4291255"/>
              <a:gd name="connsiteX24" fmla="*/ 3542668 w 3898347"/>
              <a:gd name="connsiteY24" fmla="*/ 3803283 h 4291255"/>
              <a:gd name="connsiteX25" fmla="*/ 3533033 w 3898347"/>
              <a:gd name="connsiteY25" fmla="*/ 3799071 h 4291255"/>
              <a:gd name="connsiteX26" fmla="*/ 3521726 w 3898347"/>
              <a:gd name="connsiteY26" fmla="*/ 3804691 h 4291255"/>
              <a:gd name="connsiteX27" fmla="*/ 3520080 w 3898347"/>
              <a:gd name="connsiteY27" fmla="*/ 3805210 h 4291255"/>
              <a:gd name="connsiteX28" fmla="*/ 3508491 w 3898347"/>
              <a:gd name="connsiteY28" fmla="*/ 3797398 h 4291255"/>
              <a:gd name="connsiteX29" fmla="*/ 3503787 w 3898347"/>
              <a:gd name="connsiteY29" fmla="*/ 3797787 h 4291255"/>
              <a:gd name="connsiteX30" fmla="*/ 3492165 w 3898347"/>
              <a:gd name="connsiteY30" fmla="*/ 3799887 h 4291255"/>
              <a:gd name="connsiteX31" fmla="*/ 3472233 w 3898347"/>
              <a:gd name="connsiteY31" fmla="*/ 3805682 h 4291255"/>
              <a:gd name="connsiteX32" fmla="*/ 3465921 w 3898347"/>
              <a:gd name="connsiteY32" fmla="*/ 3805814 h 4291255"/>
              <a:gd name="connsiteX33" fmla="*/ 3455541 w 3898347"/>
              <a:gd name="connsiteY33" fmla="*/ 3815505 h 4291255"/>
              <a:gd name="connsiteX34" fmla="*/ 3429027 w 3898347"/>
              <a:gd name="connsiteY34" fmla="*/ 3816906 h 4291255"/>
              <a:gd name="connsiteX35" fmla="*/ 3369507 w 3898347"/>
              <a:gd name="connsiteY35" fmla="*/ 3825563 h 4291255"/>
              <a:gd name="connsiteX36" fmla="*/ 3324491 w 3898347"/>
              <a:gd name="connsiteY36" fmla="*/ 3832006 h 4291255"/>
              <a:gd name="connsiteX37" fmla="*/ 3244235 w 3898347"/>
              <a:gd name="connsiteY37" fmla="*/ 3834376 h 4291255"/>
              <a:gd name="connsiteX38" fmla="*/ 3226507 w 3898347"/>
              <a:gd name="connsiteY38" fmla="*/ 3820131 h 4291255"/>
              <a:gd name="connsiteX39" fmla="*/ 3191688 w 3898347"/>
              <a:gd name="connsiteY39" fmla="*/ 3837359 h 4291255"/>
              <a:gd name="connsiteX40" fmla="*/ 3153779 w 3898347"/>
              <a:gd name="connsiteY40" fmla="*/ 3848439 h 4291255"/>
              <a:gd name="connsiteX41" fmla="*/ 3090188 w 3898347"/>
              <a:gd name="connsiteY41" fmla="*/ 3855036 h 4291255"/>
              <a:gd name="connsiteX42" fmla="*/ 3031422 w 3898347"/>
              <a:gd name="connsiteY42" fmla="*/ 3858298 h 4291255"/>
              <a:gd name="connsiteX43" fmla="*/ 2996288 w 3898347"/>
              <a:gd name="connsiteY43" fmla="*/ 3860020 h 4291255"/>
              <a:gd name="connsiteX44" fmla="*/ 2901661 w 3898347"/>
              <a:gd name="connsiteY44" fmla="*/ 3882243 h 4291255"/>
              <a:gd name="connsiteX45" fmla="*/ 2782141 w 3898347"/>
              <a:gd name="connsiteY45" fmla="*/ 3932983 h 4291255"/>
              <a:gd name="connsiteX46" fmla="*/ 2749597 w 3898347"/>
              <a:gd name="connsiteY46" fmla="*/ 3956746 h 4291255"/>
              <a:gd name="connsiteX47" fmla="*/ 2730493 w 3898347"/>
              <a:gd name="connsiteY47" fmla="*/ 3955236 h 4291255"/>
              <a:gd name="connsiteX48" fmla="*/ 2707507 w 3898347"/>
              <a:gd name="connsiteY48" fmla="*/ 3947771 h 4291255"/>
              <a:gd name="connsiteX49" fmla="*/ 2701937 w 3898347"/>
              <a:gd name="connsiteY49" fmla="*/ 3950565 h 4291255"/>
              <a:gd name="connsiteX50" fmla="*/ 2679435 w 3898347"/>
              <a:gd name="connsiteY50" fmla="*/ 3949768 h 4291255"/>
              <a:gd name="connsiteX51" fmla="*/ 2667352 w 3898347"/>
              <a:gd name="connsiteY51" fmla="*/ 3942821 h 4291255"/>
              <a:gd name="connsiteX52" fmla="*/ 2657096 w 3898347"/>
              <a:gd name="connsiteY52" fmla="*/ 3953571 h 4291255"/>
              <a:gd name="connsiteX53" fmla="*/ 2655161 w 3898347"/>
              <a:gd name="connsiteY53" fmla="*/ 3962216 h 4291255"/>
              <a:gd name="connsiteX54" fmla="*/ 2638604 w 3898347"/>
              <a:gd name="connsiteY54" fmla="*/ 3955936 h 4291255"/>
              <a:gd name="connsiteX55" fmla="*/ 2626185 w 3898347"/>
              <a:gd name="connsiteY55" fmla="*/ 3962937 h 4291255"/>
              <a:gd name="connsiteX56" fmla="*/ 2614077 w 3898347"/>
              <a:gd name="connsiteY56" fmla="*/ 3955576 h 4291255"/>
              <a:gd name="connsiteX57" fmla="*/ 2609403 w 3898347"/>
              <a:gd name="connsiteY57" fmla="*/ 3956215 h 4291255"/>
              <a:gd name="connsiteX58" fmla="*/ 2597896 w 3898347"/>
              <a:gd name="connsiteY58" fmla="*/ 3958939 h 4291255"/>
              <a:gd name="connsiteX59" fmla="*/ 2578251 w 3898347"/>
              <a:gd name="connsiteY59" fmla="*/ 3965812 h 4291255"/>
              <a:gd name="connsiteX60" fmla="*/ 2571961 w 3898347"/>
              <a:gd name="connsiteY60" fmla="*/ 3966278 h 4291255"/>
              <a:gd name="connsiteX61" fmla="*/ 2559399 w 3898347"/>
              <a:gd name="connsiteY61" fmla="*/ 3979193 h 4291255"/>
              <a:gd name="connsiteX62" fmla="*/ 2533560 w 3898347"/>
              <a:gd name="connsiteY62" fmla="*/ 3988160 h 4291255"/>
              <a:gd name="connsiteX63" fmla="*/ 2515299 w 3898347"/>
              <a:gd name="connsiteY63" fmla="*/ 4016867 h 4291255"/>
              <a:gd name="connsiteX64" fmla="*/ 2513423 w 3898347"/>
              <a:gd name="connsiteY64" fmla="*/ 4018759 h 4291255"/>
              <a:gd name="connsiteX65" fmla="*/ 2482991 w 3898347"/>
              <a:gd name="connsiteY65" fmla="*/ 4012935 h 4291255"/>
              <a:gd name="connsiteX66" fmla="*/ 2446940 w 3898347"/>
              <a:gd name="connsiteY66" fmla="*/ 4021172 h 4291255"/>
              <a:gd name="connsiteX67" fmla="*/ 2404883 w 3898347"/>
              <a:gd name="connsiteY67" fmla="*/ 4024808 h 4291255"/>
              <a:gd name="connsiteX68" fmla="*/ 2373894 w 3898347"/>
              <a:gd name="connsiteY68" fmla="*/ 4023827 h 4291255"/>
              <a:gd name="connsiteX69" fmla="*/ 2297080 w 3898347"/>
              <a:gd name="connsiteY69" fmla="*/ 4040841 h 4291255"/>
              <a:gd name="connsiteX70" fmla="*/ 2170615 w 3898347"/>
              <a:gd name="connsiteY70" fmla="*/ 4077196 h 4291255"/>
              <a:gd name="connsiteX71" fmla="*/ 2143580 w 3898347"/>
              <a:gd name="connsiteY71" fmla="*/ 4083102 h 4291255"/>
              <a:gd name="connsiteX72" fmla="*/ 2119893 w 3898347"/>
              <a:gd name="connsiteY72" fmla="*/ 4080874 h 4291255"/>
              <a:gd name="connsiteX73" fmla="*/ 2114008 w 3898347"/>
              <a:gd name="connsiteY73" fmla="*/ 4073996 h 4291255"/>
              <a:gd name="connsiteX74" fmla="*/ 2099067 w 3898347"/>
              <a:gd name="connsiteY74" fmla="*/ 4076068 h 4291255"/>
              <a:gd name="connsiteX75" fmla="*/ 2095000 w 3898347"/>
              <a:gd name="connsiteY75" fmla="*/ 4075096 h 4291255"/>
              <a:gd name="connsiteX76" fmla="*/ 2071767 w 3898347"/>
              <a:gd name="connsiteY76" fmla="*/ 4071044 h 4291255"/>
              <a:gd name="connsiteX77" fmla="*/ 2024486 w 3898347"/>
              <a:gd name="connsiteY77" fmla="*/ 4100276 h 4291255"/>
              <a:gd name="connsiteX78" fmla="*/ 1964411 w 3898347"/>
              <a:gd name="connsiteY78" fmla="*/ 4105069 h 4291255"/>
              <a:gd name="connsiteX79" fmla="*/ 1739945 w 3898347"/>
              <a:gd name="connsiteY79" fmla="*/ 4171795 h 4291255"/>
              <a:gd name="connsiteX80" fmla="*/ 1610556 w 3898347"/>
              <a:gd name="connsiteY80" fmla="*/ 4167701 h 4291255"/>
              <a:gd name="connsiteX81" fmla="*/ 1553623 w 3898347"/>
              <a:gd name="connsiteY81" fmla="*/ 4236045 h 4291255"/>
              <a:gd name="connsiteX82" fmla="*/ 1538049 w 3898347"/>
              <a:gd name="connsiteY82" fmla="*/ 4291255 h 4291255"/>
              <a:gd name="connsiteX83" fmla="*/ 1530136 w 3898347"/>
              <a:gd name="connsiteY83" fmla="*/ 4227121 h 4291255"/>
              <a:gd name="connsiteX84" fmla="*/ 1508787 w 3898347"/>
              <a:gd name="connsiteY84" fmla="*/ 4234213 h 4291255"/>
              <a:gd name="connsiteX85" fmla="*/ 1488914 w 3898347"/>
              <a:gd name="connsiteY85" fmla="*/ 4241772 h 4291255"/>
              <a:gd name="connsiteX86" fmla="*/ 1488999 w 3898347"/>
              <a:gd name="connsiteY86" fmla="*/ 4251186 h 4291255"/>
              <a:gd name="connsiteX87" fmla="*/ 1475364 w 3898347"/>
              <a:gd name="connsiteY87" fmla="*/ 4248364 h 4291255"/>
              <a:gd name="connsiteX88" fmla="*/ 1457275 w 3898347"/>
              <a:gd name="connsiteY88" fmla="*/ 4252863 h 4291255"/>
              <a:gd name="connsiteX89" fmla="*/ 1448085 w 3898347"/>
              <a:gd name="connsiteY89" fmla="*/ 4248391 h 4291255"/>
              <a:gd name="connsiteX90" fmla="*/ 1315306 w 3898347"/>
              <a:gd name="connsiteY90" fmla="*/ 4237004 h 4291255"/>
              <a:gd name="connsiteX91" fmla="*/ 1272434 w 3898347"/>
              <a:gd name="connsiteY91" fmla="*/ 4244958 h 4291255"/>
              <a:gd name="connsiteX92" fmla="*/ 1231567 w 3898347"/>
              <a:gd name="connsiteY92" fmla="*/ 4219356 h 4291255"/>
              <a:gd name="connsiteX93" fmla="*/ 1216643 w 3898347"/>
              <a:gd name="connsiteY93" fmla="*/ 4229828 h 4291255"/>
              <a:gd name="connsiteX94" fmla="*/ 1214101 w 3898347"/>
              <a:gd name="connsiteY94" fmla="*/ 4231991 h 4291255"/>
              <a:gd name="connsiteX95" fmla="*/ 1203193 w 3898347"/>
              <a:gd name="connsiteY95" fmla="*/ 4232867 h 4291255"/>
              <a:gd name="connsiteX96" fmla="*/ 1201049 w 3898347"/>
              <a:gd name="connsiteY96" fmla="*/ 4242842 h 4291255"/>
              <a:gd name="connsiteX97" fmla="*/ 1185298 w 3898347"/>
              <a:gd name="connsiteY97" fmla="*/ 4251133 h 4291255"/>
              <a:gd name="connsiteX98" fmla="*/ 1164955 w 3898347"/>
              <a:gd name="connsiteY98" fmla="*/ 4250027 h 4291255"/>
              <a:gd name="connsiteX99" fmla="*/ 1067357 w 3898347"/>
              <a:gd name="connsiteY99" fmla="*/ 4233908 h 4291255"/>
              <a:gd name="connsiteX100" fmla="*/ 1009492 w 3898347"/>
              <a:gd name="connsiteY100" fmla="*/ 4230455 h 4291255"/>
              <a:gd name="connsiteX101" fmla="*/ 988345 w 3898347"/>
              <a:gd name="connsiteY101" fmla="*/ 4238880 h 4291255"/>
              <a:gd name="connsiteX102" fmla="*/ 958251 w 3898347"/>
              <a:gd name="connsiteY102" fmla="*/ 4244100 h 4291255"/>
              <a:gd name="connsiteX103" fmla="*/ 905785 w 3898347"/>
              <a:gd name="connsiteY103" fmla="*/ 4260845 h 4291255"/>
              <a:gd name="connsiteX104" fmla="*/ 837706 w 3898347"/>
              <a:gd name="connsiteY104" fmla="*/ 4245528 h 4291255"/>
              <a:gd name="connsiteX105" fmla="*/ 778474 w 3898347"/>
              <a:gd name="connsiteY105" fmla="*/ 4235526 h 4291255"/>
              <a:gd name="connsiteX106" fmla="*/ 774418 w 3898347"/>
              <a:gd name="connsiteY106" fmla="*/ 4242583 h 4291255"/>
              <a:gd name="connsiteX107" fmla="*/ 737705 w 3898347"/>
              <a:gd name="connsiteY107" fmla="*/ 4238891 h 4291255"/>
              <a:gd name="connsiteX108" fmla="*/ 627717 w 3898347"/>
              <a:gd name="connsiteY108" fmla="*/ 4207629 h 4291255"/>
              <a:gd name="connsiteX109" fmla="*/ 551044 w 3898347"/>
              <a:gd name="connsiteY109" fmla="*/ 4180627 h 4291255"/>
              <a:gd name="connsiteX110" fmla="*/ 508621 w 3898347"/>
              <a:gd name="connsiteY110" fmla="*/ 4176044 h 4291255"/>
              <a:gd name="connsiteX111" fmla="*/ 467082 w 3898347"/>
              <a:gd name="connsiteY111" fmla="*/ 4185616 h 4291255"/>
              <a:gd name="connsiteX112" fmla="*/ 437646 w 3898347"/>
              <a:gd name="connsiteY112" fmla="*/ 4212658 h 4291255"/>
              <a:gd name="connsiteX113" fmla="*/ 402271 w 3898347"/>
              <a:gd name="connsiteY113" fmla="*/ 4212774 h 4291255"/>
              <a:gd name="connsiteX114" fmla="*/ 391968 w 3898347"/>
              <a:gd name="connsiteY114" fmla="*/ 4187073 h 4291255"/>
              <a:gd name="connsiteX115" fmla="*/ 337154 w 3898347"/>
              <a:gd name="connsiteY115" fmla="*/ 4206136 h 4291255"/>
              <a:gd name="connsiteX116" fmla="*/ 298662 w 3898347"/>
              <a:gd name="connsiteY116" fmla="*/ 4211227 h 4291255"/>
              <a:gd name="connsiteX117" fmla="*/ 265740 w 3898347"/>
              <a:gd name="connsiteY117" fmla="*/ 4213623 h 4291255"/>
              <a:gd name="connsiteX118" fmla="*/ 176403 w 3898347"/>
              <a:gd name="connsiteY118" fmla="*/ 4227393 h 4291255"/>
              <a:gd name="connsiteX119" fmla="*/ 82528 w 3898347"/>
              <a:gd name="connsiteY119" fmla="*/ 4243774 h 4291255"/>
              <a:gd name="connsiteX120" fmla="*/ 19464 w 3898347"/>
              <a:gd name="connsiteY120" fmla="*/ 4256103 h 4291255"/>
              <a:gd name="connsiteX121" fmla="*/ 0 w 3898347"/>
              <a:gd name="connsiteY121" fmla="*/ 4221939 h 4291255"/>
              <a:gd name="connsiteX122" fmla="*/ 0 w 3898347"/>
              <a:gd name="connsiteY122" fmla="*/ 15850 h 4291255"/>
              <a:gd name="connsiteX123" fmla="*/ 3898347 w 3898347"/>
              <a:gd name="connsiteY123" fmla="*/ 0 h 4291255"/>
              <a:gd name="connsiteX0" fmla="*/ 3898347 w 3898347"/>
              <a:gd name="connsiteY0" fmla="*/ 0 h 4291255"/>
              <a:gd name="connsiteX1" fmla="*/ 3898347 w 3898347"/>
              <a:gd name="connsiteY1" fmla="*/ 3834445 h 4291255"/>
              <a:gd name="connsiteX2" fmla="*/ 3892314 w 3898347"/>
              <a:gd name="connsiteY2" fmla="*/ 3832951 h 4291255"/>
              <a:gd name="connsiteX3" fmla="*/ 3851953 w 3898347"/>
              <a:gd name="connsiteY3" fmla="*/ 3802983 h 4291255"/>
              <a:gd name="connsiteX4" fmla="*/ 3836418 w 3898347"/>
              <a:gd name="connsiteY4" fmla="*/ 3811513 h 4291255"/>
              <a:gd name="connsiteX5" fmla="*/ 3833758 w 3898347"/>
              <a:gd name="connsiteY5" fmla="*/ 3813341 h 4291255"/>
              <a:gd name="connsiteX6" fmla="*/ 3822673 w 3898347"/>
              <a:gd name="connsiteY6" fmla="*/ 3812913 h 4291255"/>
              <a:gd name="connsiteX7" fmla="*/ 3820104 w 3898347"/>
              <a:gd name="connsiteY7" fmla="*/ 3822466 h 4291255"/>
              <a:gd name="connsiteX8" fmla="*/ 3803816 w 3898347"/>
              <a:gd name="connsiteY8" fmla="*/ 3828757 h 4291255"/>
              <a:gd name="connsiteX9" fmla="*/ 3729936 w 3898347"/>
              <a:gd name="connsiteY9" fmla="*/ 3815386 h 4291255"/>
              <a:gd name="connsiteX10" fmla="*/ 3726018 w 3898347"/>
              <a:gd name="connsiteY10" fmla="*/ 3815100 h 4291255"/>
              <a:gd name="connsiteX11" fmla="*/ 3725413 w 3898347"/>
              <a:gd name="connsiteY11" fmla="*/ 3814615 h 4291255"/>
              <a:gd name="connsiteX12" fmla="*/ 3713801 w 3898347"/>
              <a:gd name="connsiteY12" fmla="*/ 3811018 h 4291255"/>
              <a:gd name="connsiteX13" fmla="*/ 3709087 w 3898347"/>
              <a:gd name="connsiteY13" fmla="*/ 3813195 h 4291255"/>
              <a:gd name="connsiteX14" fmla="*/ 3698038 w 3898347"/>
              <a:gd name="connsiteY14" fmla="*/ 3806182 h 4291255"/>
              <a:gd name="connsiteX15" fmla="*/ 3662227 w 3898347"/>
              <a:gd name="connsiteY15" fmla="*/ 3807761 h 4291255"/>
              <a:gd name="connsiteX16" fmla="*/ 3659872 w 3898347"/>
              <a:gd name="connsiteY16" fmla="*/ 3805524 h 4291255"/>
              <a:gd name="connsiteX17" fmla="*/ 3643454 w 3898347"/>
              <a:gd name="connsiteY17" fmla="*/ 3794831 h 4291255"/>
              <a:gd name="connsiteX18" fmla="*/ 3624789 w 3898347"/>
              <a:gd name="connsiteY18" fmla="*/ 3803185 h 4291255"/>
              <a:gd name="connsiteX19" fmla="*/ 3602327 w 3898347"/>
              <a:gd name="connsiteY19" fmla="*/ 3794616 h 4291255"/>
              <a:gd name="connsiteX20" fmla="*/ 3596645 w 3898347"/>
              <a:gd name="connsiteY20" fmla="*/ 3797108 h 4291255"/>
              <a:gd name="connsiteX21" fmla="*/ 3574144 w 3898347"/>
              <a:gd name="connsiteY21" fmla="*/ 3795108 h 4291255"/>
              <a:gd name="connsiteX22" fmla="*/ 3562310 w 3898347"/>
              <a:gd name="connsiteY22" fmla="*/ 3787534 h 4291255"/>
              <a:gd name="connsiteX23" fmla="*/ 3551635 w 3898347"/>
              <a:gd name="connsiteY23" fmla="*/ 3797705 h 4291255"/>
              <a:gd name="connsiteX24" fmla="*/ 3542668 w 3898347"/>
              <a:gd name="connsiteY24" fmla="*/ 3803283 h 4291255"/>
              <a:gd name="connsiteX25" fmla="*/ 3533033 w 3898347"/>
              <a:gd name="connsiteY25" fmla="*/ 3799071 h 4291255"/>
              <a:gd name="connsiteX26" fmla="*/ 3521726 w 3898347"/>
              <a:gd name="connsiteY26" fmla="*/ 3804691 h 4291255"/>
              <a:gd name="connsiteX27" fmla="*/ 3520080 w 3898347"/>
              <a:gd name="connsiteY27" fmla="*/ 3805210 h 4291255"/>
              <a:gd name="connsiteX28" fmla="*/ 3508491 w 3898347"/>
              <a:gd name="connsiteY28" fmla="*/ 3797398 h 4291255"/>
              <a:gd name="connsiteX29" fmla="*/ 3503787 w 3898347"/>
              <a:gd name="connsiteY29" fmla="*/ 3797787 h 4291255"/>
              <a:gd name="connsiteX30" fmla="*/ 3492165 w 3898347"/>
              <a:gd name="connsiteY30" fmla="*/ 3799887 h 4291255"/>
              <a:gd name="connsiteX31" fmla="*/ 3472233 w 3898347"/>
              <a:gd name="connsiteY31" fmla="*/ 3805682 h 4291255"/>
              <a:gd name="connsiteX32" fmla="*/ 3465921 w 3898347"/>
              <a:gd name="connsiteY32" fmla="*/ 3805814 h 4291255"/>
              <a:gd name="connsiteX33" fmla="*/ 3455541 w 3898347"/>
              <a:gd name="connsiteY33" fmla="*/ 3815505 h 4291255"/>
              <a:gd name="connsiteX34" fmla="*/ 3429027 w 3898347"/>
              <a:gd name="connsiteY34" fmla="*/ 3816906 h 4291255"/>
              <a:gd name="connsiteX35" fmla="*/ 3369507 w 3898347"/>
              <a:gd name="connsiteY35" fmla="*/ 3825563 h 4291255"/>
              <a:gd name="connsiteX36" fmla="*/ 3324491 w 3898347"/>
              <a:gd name="connsiteY36" fmla="*/ 3832006 h 4291255"/>
              <a:gd name="connsiteX37" fmla="*/ 3244235 w 3898347"/>
              <a:gd name="connsiteY37" fmla="*/ 3834376 h 4291255"/>
              <a:gd name="connsiteX38" fmla="*/ 3226507 w 3898347"/>
              <a:gd name="connsiteY38" fmla="*/ 3820131 h 4291255"/>
              <a:gd name="connsiteX39" fmla="*/ 3191688 w 3898347"/>
              <a:gd name="connsiteY39" fmla="*/ 3837359 h 4291255"/>
              <a:gd name="connsiteX40" fmla="*/ 3153779 w 3898347"/>
              <a:gd name="connsiteY40" fmla="*/ 3848439 h 4291255"/>
              <a:gd name="connsiteX41" fmla="*/ 3090188 w 3898347"/>
              <a:gd name="connsiteY41" fmla="*/ 3855036 h 4291255"/>
              <a:gd name="connsiteX42" fmla="*/ 3031422 w 3898347"/>
              <a:gd name="connsiteY42" fmla="*/ 3858298 h 4291255"/>
              <a:gd name="connsiteX43" fmla="*/ 2996288 w 3898347"/>
              <a:gd name="connsiteY43" fmla="*/ 3860020 h 4291255"/>
              <a:gd name="connsiteX44" fmla="*/ 2901661 w 3898347"/>
              <a:gd name="connsiteY44" fmla="*/ 3882243 h 4291255"/>
              <a:gd name="connsiteX45" fmla="*/ 2782141 w 3898347"/>
              <a:gd name="connsiteY45" fmla="*/ 3932983 h 4291255"/>
              <a:gd name="connsiteX46" fmla="*/ 2749597 w 3898347"/>
              <a:gd name="connsiteY46" fmla="*/ 3956746 h 4291255"/>
              <a:gd name="connsiteX47" fmla="*/ 2730493 w 3898347"/>
              <a:gd name="connsiteY47" fmla="*/ 3955236 h 4291255"/>
              <a:gd name="connsiteX48" fmla="*/ 2707507 w 3898347"/>
              <a:gd name="connsiteY48" fmla="*/ 3947771 h 4291255"/>
              <a:gd name="connsiteX49" fmla="*/ 2701937 w 3898347"/>
              <a:gd name="connsiteY49" fmla="*/ 3950565 h 4291255"/>
              <a:gd name="connsiteX50" fmla="*/ 2679435 w 3898347"/>
              <a:gd name="connsiteY50" fmla="*/ 3949768 h 4291255"/>
              <a:gd name="connsiteX51" fmla="*/ 2667352 w 3898347"/>
              <a:gd name="connsiteY51" fmla="*/ 3942821 h 4291255"/>
              <a:gd name="connsiteX52" fmla="*/ 2657096 w 3898347"/>
              <a:gd name="connsiteY52" fmla="*/ 3953571 h 4291255"/>
              <a:gd name="connsiteX53" fmla="*/ 2655161 w 3898347"/>
              <a:gd name="connsiteY53" fmla="*/ 3962216 h 4291255"/>
              <a:gd name="connsiteX54" fmla="*/ 2638604 w 3898347"/>
              <a:gd name="connsiteY54" fmla="*/ 3955936 h 4291255"/>
              <a:gd name="connsiteX55" fmla="*/ 2626185 w 3898347"/>
              <a:gd name="connsiteY55" fmla="*/ 3962937 h 4291255"/>
              <a:gd name="connsiteX56" fmla="*/ 2614077 w 3898347"/>
              <a:gd name="connsiteY56" fmla="*/ 3955576 h 4291255"/>
              <a:gd name="connsiteX57" fmla="*/ 2609403 w 3898347"/>
              <a:gd name="connsiteY57" fmla="*/ 3956215 h 4291255"/>
              <a:gd name="connsiteX58" fmla="*/ 2597896 w 3898347"/>
              <a:gd name="connsiteY58" fmla="*/ 3958939 h 4291255"/>
              <a:gd name="connsiteX59" fmla="*/ 2578251 w 3898347"/>
              <a:gd name="connsiteY59" fmla="*/ 3965812 h 4291255"/>
              <a:gd name="connsiteX60" fmla="*/ 2571961 w 3898347"/>
              <a:gd name="connsiteY60" fmla="*/ 3966278 h 4291255"/>
              <a:gd name="connsiteX61" fmla="*/ 2559399 w 3898347"/>
              <a:gd name="connsiteY61" fmla="*/ 3979193 h 4291255"/>
              <a:gd name="connsiteX62" fmla="*/ 2533560 w 3898347"/>
              <a:gd name="connsiteY62" fmla="*/ 3988160 h 4291255"/>
              <a:gd name="connsiteX63" fmla="*/ 2515299 w 3898347"/>
              <a:gd name="connsiteY63" fmla="*/ 4016867 h 4291255"/>
              <a:gd name="connsiteX64" fmla="*/ 2513423 w 3898347"/>
              <a:gd name="connsiteY64" fmla="*/ 4018759 h 4291255"/>
              <a:gd name="connsiteX65" fmla="*/ 2482991 w 3898347"/>
              <a:gd name="connsiteY65" fmla="*/ 4012935 h 4291255"/>
              <a:gd name="connsiteX66" fmla="*/ 2446940 w 3898347"/>
              <a:gd name="connsiteY66" fmla="*/ 4021172 h 4291255"/>
              <a:gd name="connsiteX67" fmla="*/ 2404883 w 3898347"/>
              <a:gd name="connsiteY67" fmla="*/ 4024808 h 4291255"/>
              <a:gd name="connsiteX68" fmla="*/ 2373894 w 3898347"/>
              <a:gd name="connsiteY68" fmla="*/ 4023827 h 4291255"/>
              <a:gd name="connsiteX69" fmla="*/ 2297080 w 3898347"/>
              <a:gd name="connsiteY69" fmla="*/ 4040841 h 4291255"/>
              <a:gd name="connsiteX70" fmla="*/ 2170615 w 3898347"/>
              <a:gd name="connsiteY70" fmla="*/ 4077196 h 4291255"/>
              <a:gd name="connsiteX71" fmla="*/ 2143580 w 3898347"/>
              <a:gd name="connsiteY71" fmla="*/ 4083102 h 4291255"/>
              <a:gd name="connsiteX72" fmla="*/ 2119893 w 3898347"/>
              <a:gd name="connsiteY72" fmla="*/ 4080874 h 4291255"/>
              <a:gd name="connsiteX73" fmla="*/ 2114008 w 3898347"/>
              <a:gd name="connsiteY73" fmla="*/ 4073996 h 4291255"/>
              <a:gd name="connsiteX74" fmla="*/ 2099067 w 3898347"/>
              <a:gd name="connsiteY74" fmla="*/ 4076068 h 4291255"/>
              <a:gd name="connsiteX75" fmla="*/ 2095000 w 3898347"/>
              <a:gd name="connsiteY75" fmla="*/ 4075096 h 4291255"/>
              <a:gd name="connsiteX76" fmla="*/ 2071767 w 3898347"/>
              <a:gd name="connsiteY76" fmla="*/ 4071044 h 4291255"/>
              <a:gd name="connsiteX77" fmla="*/ 2024486 w 3898347"/>
              <a:gd name="connsiteY77" fmla="*/ 4100276 h 4291255"/>
              <a:gd name="connsiteX78" fmla="*/ 1964411 w 3898347"/>
              <a:gd name="connsiteY78" fmla="*/ 4105069 h 4291255"/>
              <a:gd name="connsiteX79" fmla="*/ 1739945 w 3898347"/>
              <a:gd name="connsiteY79" fmla="*/ 4171795 h 4291255"/>
              <a:gd name="connsiteX80" fmla="*/ 1610556 w 3898347"/>
              <a:gd name="connsiteY80" fmla="*/ 4167701 h 4291255"/>
              <a:gd name="connsiteX81" fmla="*/ 1564215 w 3898347"/>
              <a:gd name="connsiteY81" fmla="*/ 4190149 h 4291255"/>
              <a:gd name="connsiteX82" fmla="*/ 1538049 w 3898347"/>
              <a:gd name="connsiteY82" fmla="*/ 4291255 h 4291255"/>
              <a:gd name="connsiteX83" fmla="*/ 1530136 w 3898347"/>
              <a:gd name="connsiteY83" fmla="*/ 4227121 h 4291255"/>
              <a:gd name="connsiteX84" fmla="*/ 1508787 w 3898347"/>
              <a:gd name="connsiteY84" fmla="*/ 4234213 h 4291255"/>
              <a:gd name="connsiteX85" fmla="*/ 1488914 w 3898347"/>
              <a:gd name="connsiteY85" fmla="*/ 4241772 h 4291255"/>
              <a:gd name="connsiteX86" fmla="*/ 1488999 w 3898347"/>
              <a:gd name="connsiteY86" fmla="*/ 4251186 h 4291255"/>
              <a:gd name="connsiteX87" fmla="*/ 1475364 w 3898347"/>
              <a:gd name="connsiteY87" fmla="*/ 4248364 h 4291255"/>
              <a:gd name="connsiteX88" fmla="*/ 1457275 w 3898347"/>
              <a:gd name="connsiteY88" fmla="*/ 4252863 h 4291255"/>
              <a:gd name="connsiteX89" fmla="*/ 1448085 w 3898347"/>
              <a:gd name="connsiteY89" fmla="*/ 4248391 h 4291255"/>
              <a:gd name="connsiteX90" fmla="*/ 1315306 w 3898347"/>
              <a:gd name="connsiteY90" fmla="*/ 4237004 h 4291255"/>
              <a:gd name="connsiteX91" fmla="*/ 1272434 w 3898347"/>
              <a:gd name="connsiteY91" fmla="*/ 4244958 h 4291255"/>
              <a:gd name="connsiteX92" fmla="*/ 1231567 w 3898347"/>
              <a:gd name="connsiteY92" fmla="*/ 4219356 h 4291255"/>
              <a:gd name="connsiteX93" fmla="*/ 1216643 w 3898347"/>
              <a:gd name="connsiteY93" fmla="*/ 4229828 h 4291255"/>
              <a:gd name="connsiteX94" fmla="*/ 1214101 w 3898347"/>
              <a:gd name="connsiteY94" fmla="*/ 4231991 h 4291255"/>
              <a:gd name="connsiteX95" fmla="*/ 1203193 w 3898347"/>
              <a:gd name="connsiteY95" fmla="*/ 4232867 h 4291255"/>
              <a:gd name="connsiteX96" fmla="*/ 1201049 w 3898347"/>
              <a:gd name="connsiteY96" fmla="*/ 4242842 h 4291255"/>
              <a:gd name="connsiteX97" fmla="*/ 1185298 w 3898347"/>
              <a:gd name="connsiteY97" fmla="*/ 4251133 h 4291255"/>
              <a:gd name="connsiteX98" fmla="*/ 1164955 w 3898347"/>
              <a:gd name="connsiteY98" fmla="*/ 4250027 h 4291255"/>
              <a:gd name="connsiteX99" fmla="*/ 1067357 w 3898347"/>
              <a:gd name="connsiteY99" fmla="*/ 4233908 h 4291255"/>
              <a:gd name="connsiteX100" fmla="*/ 1009492 w 3898347"/>
              <a:gd name="connsiteY100" fmla="*/ 4230455 h 4291255"/>
              <a:gd name="connsiteX101" fmla="*/ 988345 w 3898347"/>
              <a:gd name="connsiteY101" fmla="*/ 4238880 h 4291255"/>
              <a:gd name="connsiteX102" fmla="*/ 958251 w 3898347"/>
              <a:gd name="connsiteY102" fmla="*/ 4244100 h 4291255"/>
              <a:gd name="connsiteX103" fmla="*/ 905785 w 3898347"/>
              <a:gd name="connsiteY103" fmla="*/ 4260845 h 4291255"/>
              <a:gd name="connsiteX104" fmla="*/ 837706 w 3898347"/>
              <a:gd name="connsiteY104" fmla="*/ 4245528 h 4291255"/>
              <a:gd name="connsiteX105" fmla="*/ 778474 w 3898347"/>
              <a:gd name="connsiteY105" fmla="*/ 4235526 h 4291255"/>
              <a:gd name="connsiteX106" fmla="*/ 774418 w 3898347"/>
              <a:gd name="connsiteY106" fmla="*/ 4242583 h 4291255"/>
              <a:gd name="connsiteX107" fmla="*/ 737705 w 3898347"/>
              <a:gd name="connsiteY107" fmla="*/ 4238891 h 4291255"/>
              <a:gd name="connsiteX108" fmla="*/ 627717 w 3898347"/>
              <a:gd name="connsiteY108" fmla="*/ 4207629 h 4291255"/>
              <a:gd name="connsiteX109" fmla="*/ 551044 w 3898347"/>
              <a:gd name="connsiteY109" fmla="*/ 4180627 h 4291255"/>
              <a:gd name="connsiteX110" fmla="*/ 508621 w 3898347"/>
              <a:gd name="connsiteY110" fmla="*/ 4176044 h 4291255"/>
              <a:gd name="connsiteX111" fmla="*/ 467082 w 3898347"/>
              <a:gd name="connsiteY111" fmla="*/ 4185616 h 4291255"/>
              <a:gd name="connsiteX112" fmla="*/ 437646 w 3898347"/>
              <a:gd name="connsiteY112" fmla="*/ 4212658 h 4291255"/>
              <a:gd name="connsiteX113" fmla="*/ 402271 w 3898347"/>
              <a:gd name="connsiteY113" fmla="*/ 4212774 h 4291255"/>
              <a:gd name="connsiteX114" fmla="*/ 391968 w 3898347"/>
              <a:gd name="connsiteY114" fmla="*/ 4187073 h 4291255"/>
              <a:gd name="connsiteX115" fmla="*/ 337154 w 3898347"/>
              <a:gd name="connsiteY115" fmla="*/ 4206136 h 4291255"/>
              <a:gd name="connsiteX116" fmla="*/ 298662 w 3898347"/>
              <a:gd name="connsiteY116" fmla="*/ 4211227 h 4291255"/>
              <a:gd name="connsiteX117" fmla="*/ 265740 w 3898347"/>
              <a:gd name="connsiteY117" fmla="*/ 4213623 h 4291255"/>
              <a:gd name="connsiteX118" fmla="*/ 176403 w 3898347"/>
              <a:gd name="connsiteY118" fmla="*/ 4227393 h 4291255"/>
              <a:gd name="connsiteX119" fmla="*/ 82528 w 3898347"/>
              <a:gd name="connsiteY119" fmla="*/ 4243774 h 4291255"/>
              <a:gd name="connsiteX120" fmla="*/ 19464 w 3898347"/>
              <a:gd name="connsiteY120" fmla="*/ 4256103 h 4291255"/>
              <a:gd name="connsiteX121" fmla="*/ 0 w 3898347"/>
              <a:gd name="connsiteY121" fmla="*/ 4221939 h 4291255"/>
              <a:gd name="connsiteX122" fmla="*/ 0 w 3898347"/>
              <a:gd name="connsiteY122" fmla="*/ 15850 h 4291255"/>
              <a:gd name="connsiteX123" fmla="*/ 3898347 w 3898347"/>
              <a:gd name="connsiteY123" fmla="*/ 0 h 4291255"/>
              <a:gd name="connsiteX0" fmla="*/ 3898347 w 3898347"/>
              <a:gd name="connsiteY0" fmla="*/ 0 h 4291255"/>
              <a:gd name="connsiteX1" fmla="*/ 3898347 w 3898347"/>
              <a:gd name="connsiteY1" fmla="*/ 3834445 h 4291255"/>
              <a:gd name="connsiteX2" fmla="*/ 3892314 w 3898347"/>
              <a:gd name="connsiteY2" fmla="*/ 3832951 h 4291255"/>
              <a:gd name="connsiteX3" fmla="*/ 3851953 w 3898347"/>
              <a:gd name="connsiteY3" fmla="*/ 3802983 h 4291255"/>
              <a:gd name="connsiteX4" fmla="*/ 3836418 w 3898347"/>
              <a:gd name="connsiteY4" fmla="*/ 3811513 h 4291255"/>
              <a:gd name="connsiteX5" fmla="*/ 3833758 w 3898347"/>
              <a:gd name="connsiteY5" fmla="*/ 3813341 h 4291255"/>
              <a:gd name="connsiteX6" fmla="*/ 3822673 w 3898347"/>
              <a:gd name="connsiteY6" fmla="*/ 3812913 h 4291255"/>
              <a:gd name="connsiteX7" fmla="*/ 3820104 w 3898347"/>
              <a:gd name="connsiteY7" fmla="*/ 3822466 h 4291255"/>
              <a:gd name="connsiteX8" fmla="*/ 3803816 w 3898347"/>
              <a:gd name="connsiteY8" fmla="*/ 3828757 h 4291255"/>
              <a:gd name="connsiteX9" fmla="*/ 3729936 w 3898347"/>
              <a:gd name="connsiteY9" fmla="*/ 3815386 h 4291255"/>
              <a:gd name="connsiteX10" fmla="*/ 3726018 w 3898347"/>
              <a:gd name="connsiteY10" fmla="*/ 3815100 h 4291255"/>
              <a:gd name="connsiteX11" fmla="*/ 3725413 w 3898347"/>
              <a:gd name="connsiteY11" fmla="*/ 3814615 h 4291255"/>
              <a:gd name="connsiteX12" fmla="*/ 3713801 w 3898347"/>
              <a:gd name="connsiteY12" fmla="*/ 3811018 h 4291255"/>
              <a:gd name="connsiteX13" fmla="*/ 3709087 w 3898347"/>
              <a:gd name="connsiteY13" fmla="*/ 3813195 h 4291255"/>
              <a:gd name="connsiteX14" fmla="*/ 3698038 w 3898347"/>
              <a:gd name="connsiteY14" fmla="*/ 3806182 h 4291255"/>
              <a:gd name="connsiteX15" fmla="*/ 3662227 w 3898347"/>
              <a:gd name="connsiteY15" fmla="*/ 3807761 h 4291255"/>
              <a:gd name="connsiteX16" fmla="*/ 3659872 w 3898347"/>
              <a:gd name="connsiteY16" fmla="*/ 3805524 h 4291255"/>
              <a:gd name="connsiteX17" fmla="*/ 3643454 w 3898347"/>
              <a:gd name="connsiteY17" fmla="*/ 3794831 h 4291255"/>
              <a:gd name="connsiteX18" fmla="*/ 3624789 w 3898347"/>
              <a:gd name="connsiteY18" fmla="*/ 3803185 h 4291255"/>
              <a:gd name="connsiteX19" fmla="*/ 3602327 w 3898347"/>
              <a:gd name="connsiteY19" fmla="*/ 3794616 h 4291255"/>
              <a:gd name="connsiteX20" fmla="*/ 3596645 w 3898347"/>
              <a:gd name="connsiteY20" fmla="*/ 3797108 h 4291255"/>
              <a:gd name="connsiteX21" fmla="*/ 3574144 w 3898347"/>
              <a:gd name="connsiteY21" fmla="*/ 3795108 h 4291255"/>
              <a:gd name="connsiteX22" fmla="*/ 3562310 w 3898347"/>
              <a:gd name="connsiteY22" fmla="*/ 3787534 h 4291255"/>
              <a:gd name="connsiteX23" fmla="*/ 3551635 w 3898347"/>
              <a:gd name="connsiteY23" fmla="*/ 3797705 h 4291255"/>
              <a:gd name="connsiteX24" fmla="*/ 3542668 w 3898347"/>
              <a:gd name="connsiteY24" fmla="*/ 3803283 h 4291255"/>
              <a:gd name="connsiteX25" fmla="*/ 3533033 w 3898347"/>
              <a:gd name="connsiteY25" fmla="*/ 3799071 h 4291255"/>
              <a:gd name="connsiteX26" fmla="*/ 3521726 w 3898347"/>
              <a:gd name="connsiteY26" fmla="*/ 3804691 h 4291255"/>
              <a:gd name="connsiteX27" fmla="*/ 3520080 w 3898347"/>
              <a:gd name="connsiteY27" fmla="*/ 3805210 h 4291255"/>
              <a:gd name="connsiteX28" fmla="*/ 3508491 w 3898347"/>
              <a:gd name="connsiteY28" fmla="*/ 3797398 h 4291255"/>
              <a:gd name="connsiteX29" fmla="*/ 3503787 w 3898347"/>
              <a:gd name="connsiteY29" fmla="*/ 3797787 h 4291255"/>
              <a:gd name="connsiteX30" fmla="*/ 3492165 w 3898347"/>
              <a:gd name="connsiteY30" fmla="*/ 3799887 h 4291255"/>
              <a:gd name="connsiteX31" fmla="*/ 3472233 w 3898347"/>
              <a:gd name="connsiteY31" fmla="*/ 3805682 h 4291255"/>
              <a:gd name="connsiteX32" fmla="*/ 3465921 w 3898347"/>
              <a:gd name="connsiteY32" fmla="*/ 3805814 h 4291255"/>
              <a:gd name="connsiteX33" fmla="*/ 3455541 w 3898347"/>
              <a:gd name="connsiteY33" fmla="*/ 3815505 h 4291255"/>
              <a:gd name="connsiteX34" fmla="*/ 3429027 w 3898347"/>
              <a:gd name="connsiteY34" fmla="*/ 3816906 h 4291255"/>
              <a:gd name="connsiteX35" fmla="*/ 3369507 w 3898347"/>
              <a:gd name="connsiteY35" fmla="*/ 3825563 h 4291255"/>
              <a:gd name="connsiteX36" fmla="*/ 3324491 w 3898347"/>
              <a:gd name="connsiteY36" fmla="*/ 3832006 h 4291255"/>
              <a:gd name="connsiteX37" fmla="*/ 3244235 w 3898347"/>
              <a:gd name="connsiteY37" fmla="*/ 3834376 h 4291255"/>
              <a:gd name="connsiteX38" fmla="*/ 3226507 w 3898347"/>
              <a:gd name="connsiteY38" fmla="*/ 3820131 h 4291255"/>
              <a:gd name="connsiteX39" fmla="*/ 3191688 w 3898347"/>
              <a:gd name="connsiteY39" fmla="*/ 3837359 h 4291255"/>
              <a:gd name="connsiteX40" fmla="*/ 3153779 w 3898347"/>
              <a:gd name="connsiteY40" fmla="*/ 3848439 h 4291255"/>
              <a:gd name="connsiteX41" fmla="*/ 3090188 w 3898347"/>
              <a:gd name="connsiteY41" fmla="*/ 3855036 h 4291255"/>
              <a:gd name="connsiteX42" fmla="*/ 3031422 w 3898347"/>
              <a:gd name="connsiteY42" fmla="*/ 3858298 h 4291255"/>
              <a:gd name="connsiteX43" fmla="*/ 2996288 w 3898347"/>
              <a:gd name="connsiteY43" fmla="*/ 3860020 h 4291255"/>
              <a:gd name="connsiteX44" fmla="*/ 2901661 w 3898347"/>
              <a:gd name="connsiteY44" fmla="*/ 3882243 h 4291255"/>
              <a:gd name="connsiteX45" fmla="*/ 2782141 w 3898347"/>
              <a:gd name="connsiteY45" fmla="*/ 3932983 h 4291255"/>
              <a:gd name="connsiteX46" fmla="*/ 2749597 w 3898347"/>
              <a:gd name="connsiteY46" fmla="*/ 3956746 h 4291255"/>
              <a:gd name="connsiteX47" fmla="*/ 2730493 w 3898347"/>
              <a:gd name="connsiteY47" fmla="*/ 3955236 h 4291255"/>
              <a:gd name="connsiteX48" fmla="*/ 2707507 w 3898347"/>
              <a:gd name="connsiteY48" fmla="*/ 3947771 h 4291255"/>
              <a:gd name="connsiteX49" fmla="*/ 2701937 w 3898347"/>
              <a:gd name="connsiteY49" fmla="*/ 3950565 h 4291255"/>
              <a:gd name="connsiteX50" fmla="*/ 2679435 w 3898347"/>
              <a:gd name="connsiteY50" fmla="*/ 3949768 h 4291255"/>
              <a:gd name="connsiteX51" fmla="*/ 2667352 w 3898347"/>
              <a:gd name="connsiteY51" fmla="*/ 3942821 h 4291255"/>
              <a:gd name="connsiteX52" fmla="*/ 2657096 w 3898347"/>
              <a:gd name="connsiteY52" fmla="*/ 3953571 h 4291255"/>
              <a:gd name="connsiteX53" fmla="*/ 2655161 w 3898347"/>
              <a:gd name="connsiteY53" fmla="*/ 3962216 h 4291255"/>
              <a:gd name="connsiteX54" fmla="*/ 2638604 w 3898347"/>
              <a:gd name="connsiteY54" fmla="*/ 3955936 h 4291255"/>
              <a:gd name="connsiteX55" fmla="*/ 2626185 w 3898347"/>
              <a:gd name="connsiteY55" fmla="*/ 3962937 h 4291255"/>
              <a:gd name="connsiteX56" fmla="*/ 2614077 w 3898347"/>
              <a:gd name="connsiteY56" fmla="*/ 3955576 h 4291255"/>
              <a:gd name="connsiteX57" fmla="*/ 2609403 w 3898347"/>
              <a:gd name="connsiteY57" fmla="*/ 3956215 h 4291255"/>
              <a:gd name="connsiteX58" fmla="*/ 2597896 w 3898347"/>
              <a:gd name="connsiteY58" fmla="*/ 3958939 h 4291255"/>
              <a:gd name="connsiteX59" fmla="*/ 2578251 w 3898347"/>
              <a:gd name="connsiteY59" fmla="*/ 3965812 h 4291255"/>
              <a:gd name="connsiteX60" fmla="*/ 2571961 w 3898347"/>
              <a:gd name="connsiteY60" fmla="*/ 3966278 h 4291255"/>
              <a:gd name="connsiteX61" fmla="*/ 2559399 w 3898347"/>
              <a:gd name="connsiteY61" fmla="*/ 3979193 h 4291255"/>
              <a:gd name="connsiteX62" fmla="*/ 2533560 w 3898347"/>
              <a:gd name="connsiteY62" fmla="*/ 3988160 h 4291255"/>
              <a:gd name="connsiteX63" fmla="*/ 2515299 w 3898347"/>
              <a:gd name="connsiteY63" fmla="*/ 4016867 h 4291255"/>
              <a:gd name="connsiteX64" fmla="*/ 2513423 w 3898347"/>
              <a:gd name="connsiteY64" fmla="*/ 4018759 h 4291255"/>
              <a:gd name="connsiteX65" fmla="*/ 2482991 w 3898347"/>
              <a:gd name="connsiteY65" fmla="*/ 4012935 h 4291255"/>
              <a:gd name="connsiteX66" fmla="*/ 2446940 w 3898347"/>
              <a:gd name="connsiteY66" fmla="*/ 4021172 h 4291255"/>
              <a:gd name="connsiteX67" fmla="*/ 2404883 w 3898347"/>
              <a:gd name="connsiteY67" fmla="*/ 4024808 h 4291255"/>
              <a:gd name="connsiteX68" fmla="*/ 2373894 w 3898347"/>
              <a:gd name="connsiteY68" fmla="*/ 4023827 h 4291255"/>
              <a:gd name="connsiteX69" fmla="*/ 2297080 w 3898347"/>
              <a:gd name="connsiteY69" fmla="*/ 4040841 h 4291255"/>
              <a:gd name="connsiteX70" fmla="*/ 2170615 w 3898347"/>
              <a:gd name="connsiteY70" fmla="*/ 4077196 h 4291255"/>
              <a:gd name="connsiteX71" fmla="*/ 2143580 w 3898347"/>
              <a:gd name="connsiteY71" fmla="*/ 4083102 h 4291255"/>
              <a:gd name="connsiteX72" fmla="*/ 2119893 w 3898347"/>
              <a:gd name="connsiteY72" fmla="*/ 4080874 h 4291255"/>
              <a:gd name="connsiteX73" fmla="*/ 2114008 w 3898347"/>
              <a:gd name="connsiteY73" fmla="*/ 4073996 h 4291255"/>
              <a:gd name="connsiteX74" fmla="*/ 2099067 w 3898347"/>
              <a:gd name="connsiteY74" fmla="*/ 4076068 h 4291255"/>
              <a:gd name="connsiteX75" fmla="*/ 2095000 w 3898347"/>
              <a:gd name="connsiteY75" fmla="*/ 4075096 h 4291255"/>
              <a:gd name="connsiteX76" fmla="*/ 2071767 w 3898347"/>
              <a:gd name="connsiteY76" fmla="*/ 4071044 h 4291255"/>
              <a:gd name="connsiteX77" fmla="*/ 2024486 w 3898347"/>
              <a:gd name="connsiteY77" fmla="*/ 4100276 h 4291255"/>
              <a:gd name="connsiteX78" fmla="*/ 1964411 w 3898347"/>
              <a:gd name="connsiteY78" fmla="*/ 4105069 h 4291255"/>
              <a:gd name="connsiteX79" fmla="*/ 1739945 w 3898347"/>
              <a:gd name="connsiteY79" fmla="*/ 4171795 h 4291255"/>
              <a:gd name="connsiteX80" fmla="*/ 1642330 w 3898347"/>
              <a:gd name="connsiteY80" fmla="*/ 4174762 h 4291255"/>
              <a:gd name="connsiteX81" fmla="*/ 1564215 w 3898347"/>
              <a:gd name="connsiteY81" fmla="*/ 4190149 h 4291255"/>
              <a:gd name="connsiteX82" fmla="*/ 1538049 w 3898347"/>
              <a:gd name="connsiteY82" fmla="*/ 4291255 h 4291255"/>
              <a:gd name="connsiteX83" fmla="*/ 1530136 w 3898347"/>
              <a:gd name="connsiteY83" fmla="*/ 4227121 h 4291255"/>
              <a:gd name="connsiteX84" fmla="*/ 1508787 w 3898347"/>
              <a:gd name="connsiteY84" fmla="*/ 4234213 h 4291255"/>
              <a:gd name="connsiteX85" fmla="*/ 1488914 w 3898347"/>
              <a:gd name="connsiteY85" fmla="*/ 4241772 h 4291255"/>
              <a:gd name="connsiteX86" fmla="*/ 1488999 w 3898347"/>
              <a:gd name="connsiteY86" fmla="*/ 4251186 h 4291255"/>
              <a:gd name="connsiteX87" fmla="*/ 1475364 w 3898347"/>
              <a:gd name="connsiteY87" fmla="*/ 4248364 h 4291255"/>
              <a:gd name="connsiteX88" fmla="*/ 1457275 w 3898347"/>
              <a:gd name="connsiteY88" fmla="*/ 4252863 h 4291255"/>
              <a:gd name="connsiteX89" fmla="*/ 1448085 w 3898347"/>
              <a:gd name="connsiteY89" fmla="*/ 4248391 h 4291255"/>
              <a:gd name="connsiteX90" fmla="*/ 1315306 w 3898347"/>
              <a:gd name="connsiteY90" fmla="*/ 4237004 h 4291255"/>
              <a:gd name="connsiteX91" fmla="*/ 1272434 w 3898347"/>
              <a:gd name="connsiteY91" fmla="*/ 4244958 h 4291255"/>
              <a:gd name="connsiteX92" fmla="*/ 1231567 w 3898347"/>
              <a:gd name="connsiteY92" fmla="*/ 4219356 h 4291255"/>
              <a:gd name="connsiteX93" fmla="*/ 1216643 w 3898347"/>
              <a:gd name="connsiteY93" fmla="*/ 4229828 h 4291255"/>
              <a:gd name="connsiteX94" fmla="*/ 1214101 w 3898347"/>
              <a:gd name="connsiteY94" fmla="*/ 4231991 h 4291255"/>
              <a:gd name="connsiteX95" fmla="*/ 1203193 w 3898347"/>
              <a:gd name="connsiteY95" fmla="*/ 4232867 h 4291255"/>
              <a:gd name="connsiteX96" fmla="*/ 1201049 w 3898347"/>
              <a:gd name="connsiteY96" fmla="*/ 4242842 h 4291255"/>
              <a:gd name="connsiteX97" fmla="*/ 1185298 w 3898347"/>
              <a:gd name="connsiteY97" fmla="*/ 4251133 h 4291255"/>
              <a:gd name="connsiteX98" fmla="*/ 1164955 w 3898347"/>
              <a:gd name="connsiteY98" fmla="*/ 4250027 h 4291255"/>
              <a:gd name="connsiteX99" fmla="*/ 1067357 w 3898347"/>
              <a:gd name="connsiteY99" fmla="*/ 4233908 h 4291255"/>
              <a:gd name="connsiteX100" fmla="*/ 1009492 w 3898347"/>
              <a:gd name="connsiteY100" fmla="*/ 4230455 h 4291255"/>
              <a:gd name="connsiteX101" fmla="*/ 988345 w 3898347"/>
              <a:gd name="connsiteY101" fmla="*/ 4238880 h 4291255"/>
              <a:gd name="connsiteX102" fmla="*/ 958251 w 3898347"/>
              <a:gd name="connsiteY102" fmla="*/ 4244100 h 4291255"/>
              <a:gd name="connsiteX103" fmla="*/ 905785 w 3898347"/>
              <a:gd name="connsiteY103" fmla="*/ 4260845 h 4291255"/>
              <a:gd name="connsiteX104" fmla="*/ 837706 w 3898347"/>
              <a:gd name="connsiteY104" fmla="*/ 4245528 h 4291255"/>
              <a:gd name="connsiteX105" fmla="*/ 778474 w 3898347"/>
              <a:gd name="connsiteY105" fmla="*/ 4235526 h 4291255"/>
              <a:gd name="connsiteX106" fmla="*/ 774418 w 3898347"/>
              <a:gd name="connsiteY106" fmla="*/ 4242583 h 4291255"/>
              <a:gd name="connsiteX107" fmla="*/ 737705 w 3898347"/>
              <a:gd name="connsiteY107" fmla="*/ 4238891 h 4291255"/>
              <a:gd name="connsiteX108" fmla="*/ 627717 w 3898347"/>
              <a:gd name="connsiteY108" fmla="*/ 4207629 h 4291255"/>
              <a:gd name="connsiteX109" fmla="*/ 551044 w 3898347"/>
              <a:gd name="connsiteY109" fmla="*/ 4180627 h 4291255"/>
              <a:gd name="connsiteX110" fmla="*/ 508621 w 3898347"/>
              <a:gd name="connsiteY110" fmla="*/ 4176044 h 4291255"/>
              <a:gd name="connsiteX111" fmla="*/ 467082 w 3898347"/>
              <a:gd name="connsiteY111" fmla="*/ 4185616 h 4291255"/>
              <a:gd name="connsiteX112" fmla="*/ 437646 w 3898347"/>
              <a:gd name="connsiteY112" fmla="*/ 4212658 h 4291255"/>
              <a:gd name="connsiteX113" fmla="*/ 402271 w 3898347"/>
              <a:gd name="connsiteY113" fmla="*/ 4212774 h 4291255"/>
              <a:gd name="connsiteX114" fmla="*/ 391968 w 3898347"/>
              <a:gd name="connsiteY114" fmla="*/ 4187073 h 4291255"/>
              <a:gd name="connsiteX115" fmla="*/ 337154 w 3898347"/>
              <a:gd name="connsiteY115" fmla="*/ 4206136 h 4291255"/>
              <a:gd name="connsiteX116" fmla="*/ 298662 w 3898347"/>
              <a:gd name="connsiteY116" fmla="*/ 4211227 h 4291255"/>
              <a:gd name="connsiteX117" fmla="*/ 265740 w 3898347"/>
              <a:gd name="connsiteY117" fmla="*/ 4213623 h 4291255"/>
              <a:gd name="connsiteX118" fmla="*/ 176403 w 3898347"/>
              <a:gd name="connsiteY118" fmla="*/ 4227393 h 4291255"/>
              <a:gd name="connsiteX119" fmla="*/ 82528 w 3898347"/>
              <a:gd name="connsiteY119" fmla="*/ 4243774 h 4291255"/>
              <a:gd name="connsiteX120" fmla="*/ 19464 w 3898347"/>
              <a:gd name="connsiteY120" fmla="*/ 4256103 h 4291255"/>
              <a:gd name="connsiteX121" fmla="*/ 0 w 3898347"/>
              <a:gd name="connsiteY121" fmla="*/ 4221939 h 4291255"/>
              <a:gd name="connsiteX122" fmla="*/ 0 w 3898347"/>
              <a:gd name="connsiteY122" fmla="*/ 15850 h 4291255"/>
              <a:gd name="connsiteX123" fmla="*/ 3898347 w 3898347"/>
              <a:gd name="connsiteY123" fmla="*/ 0 h 4291255"/>
              <a:gd name="connsiteX0" fmla="*/ 3898347 w 3898347"/>
              <a:gd name="connsiteY0" fmla="*/ 0 h 4260845"/>
              <a:gd name="connsiteX1" fmla="*/ 3898347 w 3898347"/>
              <a:gd name="connsiteY1" fmla="*/ 3834445 h 4260845"/>
              <a:gd name="connsiteX2" fmla="*/ 3892314 w 3898347"/>
              <a:gd name="connsiteY2" fmla="*/ 3832951 h 4260845"/>
              <a:gd name="connsiteX3" fmla="*/ 3851953 w 3898347"/>
              <a:gd name="connsiteY3" fmla="*/ 3802983 h 4260845"/>
              <a:gd name="connsiteX4" fmla="*/ 3836418 w 3898347"/>
              <a:gd name="connsiteY4" fmla="*/ 3811513 h 4260845"/>
              <a:gd name="connsiteX5" fmla="*/ 3833758 w 3898347"/>
              <a:gd name="connsiteY5" fmla="*/ 3813341 h 4260845"/>
              <a:gd name="connsiteX6" fmla="*/ 3822673 w 3898347"/>
              <a:gd name="connsiteY6" fmla="*/ 3812913 h 4260845"/>
              <a:gd name="connsiteX7" fmla="*/ 3820104 w 3898347"/>
              <a:gd name="connsiteY7" fmla="*/ 3822466 h 4260845"/>
              <a:gd name="connsiteX8" fmla="*/ 3803816 w 3898347"/>
              <a:gd name="connsiteY8" fmla="*/ 3828757 h 4260845"/>
              <a:gd name="connsiteX9" fmla="*/ 3729936 w 3898347"/>
              <a:gd name="connsiteY9" fmla="*/ 3815386 h 4260845"/>
              <a:gd name="connsiteX10" fmla="*/ 3726018 w 3898347"/>
              <a:gd name="connsiteY10" fmla="*/ 3815100 h 4260845"/>
              <a:gd name="connsiteX11" fmla="*/ 3725413 w 3898347"/>
              <a:gd name="connsiteY11" fmla="*/ 3814615 h 4260845"/>
              <a:gd name="connsiteX12" fmla="*/ 3713801 w 3898347"/>
              <a:gd name="connsiteY12" fmla="*/ 3811018 h 4260845"/>
              <a:gd name="connsiteX13" fmla="*/ 3709087 w 3898347"/>
              <a:gd name="connsiteY13" fmla="*/ 3813195 h 4260845"/>
              <a:gd name="connsiteX14" fmla="*/ 3698038 w 3898347"/>
              <a:gd name="connsiteY14" fmla="*/ 3806182 h 4260845"/>
              <a:gd name="connsiteX15" fmla="*/ 3662227 w 3898347"/>
              <a:gd name="connsiteY15" fmla="*/ 3807761 h 4260845"/>
              <a:gd name="connsiteX16" fmla="*/ 3659872 w 3898347"/>
              <a:gd name="connsiteY16" fmla="*/ 3805524 h 4260845"/>
              <a:gd name="connsiteX17" fmla="*/ 3643454 w 3898347"/>
              <a:gd name="connsiteY17" fmla="*/ 3794831 h 4260845"/>
              <a:gd name="connsiteX18" fmla="*/ 3624789 w 3898347"/>
              <a:gd name="connsiteY18" fmla="*/ 3803185 h 4260845"/>
              <a:gd name="connsiteX19" fmla="*/ 3602327 w 3898347"/>
              <a:gd name="connsiteY19" fmla="*/ 3794616 h 4260845"/>
              <a:gd name="connsiteX20" fmla="*/ 3596645 w 3898347"/>
              <a:gd name="connsiteY20" fmla="*/ 3797108 h 4260845"/>
              <a:gd name="connsiteX21" fmla="*/ 3574144 w 3898347"/>
              <a:gd name="connsiteY21" fmla="*/ 3795108 h 4260845"/>
              <a:gd name="connsiteX22" fmla="*/ 3562310 w 3898347"/>
              <a:gd name="connsiteY22" fmla="*/ 3787534 h 4260845"/>
              <a:gd name="connsiteX23" fmla="*/ 3551635 w 3898347"/>
              <a:gd name="connsiteY23" fmla="*/ 3797705 h 4260845"/>
              <a:gd name="connsiteX24" fmla="*/ 3542668 w 3898347"/>
              <a:gd name="connsiteY24" fmla="*/ 3803283 h 4260845"/>
              <a:gd name="connsiteX25" fmla="*/ 3533033 w 3898347"/>
              <a:gd name="connsiteY25" fmla="*/ 3799071 h 4260845"/>
              <a:gd name="connsiteX26" fmla="*/ 3521726 w 3898347"/>
              <a:gd name="connsiteY26" fmla="*/ 3804691 h 4260845"/>
              <a:gd name="connsiteX27" fmla="*/ 3520080 w 3898347"/>
              <a:gd name="connsiteY27" fmla="*/ 3805210 h 4260845"/>
              <a:gd name="connsiteX28" fmla="*/ 3508491 w 3898347"/>
              <a:gd name="connsiteY28" fmla="*/ 3797398 h 4260845"/>
              <a:gd name="connsiteX29" fmla="*/ 3503787 w 3898347"/>
              <a:gd name="connsiteY29" fmla="*/ 3797787 h 4260845"/>
              <a:gd name="connsiteX30" fmla="*/ 3492165 w 3898347"/>
              <a:gd name="connsiteY30" fmla="*/ 3799887 h 4260845"/>
              <a:gd name="connsiteX31" fmla="*/ 3472233 w 3898347"/>
              <a:gd name="connsiteY31" fmla="*/ 3805682 h 4260845"/>
              <a:gd name="connsiteX32" fmla="*/ 3465921 w 3898347"/>
              <a:gd name="connsiteY32" fmla="*/ 3805814 h 4260845"/>
              <a:gd name="connsiteX33" fmla="*/ 3455541 w 3898347"/>
              <a:gd name="connsiteY33" fmla="*/ 3815505 h 4260845"/>
              <a:gd name="connsiteX34" fmla="*/ 3429027 w 3898347"/>
              <a:gd name="connsiteY34" fmla="*/ 3816906 h 4260845"/>
              <a:gd name="connsiteX35" fmla="*/ 3369507 w 3898347"/>
              <a:gd name="connsiteY35" fmla="*/ 3825563 h 4260845"/>
              <a:gd name="connsiteX36" fmla="*/ 3324491 w 3898347"/>
              <a:gd name="connsiteY36" fmla="*/ 3832006 h 4260845"/>
              <a:gd name="connsiteX37" fmla="*/ 3244235 w 3898347"/>
              <a:gd name="connsiteY37" fmla="*/ 3834376 h 4260845"/>
              <a:gd name="connsiteX38" fmla="*/ 3226507 w 3898347"/>
              <a:gd name="connsiteY38" fmla="*/ 3820131 h 4260845"/>
              <a:gd name="connsiteX39" fmla="*/ 3191688 w 3898347"/>
              <a:gd name="connsiteY39" fmla="*/ 3837359 h 4260845"/>
              <a:gd name="connsiteX40" fmla="*/ 3153779 w 3898347"/>
              <a:gd name="connsiteY40" fmla="*/ 3848439 h 4260845"/>
              <a:gd name="connsiteX41" fmla="*/ 3090188 w 3898347"/>
              <a:gd name="connsiteY41" fmla="*/ 3855036 h 4260845"/>
              <a:gd name="connsiteX42" fmla="*/ 3031422 w 3898347"/>
              <a:gd name="connsiteY42" fmla="*/ 3858298 h 4260845"/>
              <a:gd name="connsiteX43" fmla="*/ 2996288 w 3898347"/>
              <a:gd name="connsiteY43" fmla="*/ 3860020 h 4260845"/>
              <a:gd name="connsiteX44" fmla="*/ 2901661 w 3898347"/>
              <a:gd name="connsiteY44" fmla="*/ 3882243 h 4260845"/>
              <a:gd name="connsiteX45" fmla="*/ 2782141 w 3898347"/>
              <a:gd name="connsiteY45" fmla="*/ 3932983 h 4260845"/>
              <a:gd name="connsiteX46" fmla="*/ 2749597 w 3898347"/>
              <a:gd name="connsiteY46" fmla="*/ 3956746 h 4260845"/>
              <a:gd name="connsiteX47" fmla="*/ 2730493 w 3898347"/>
              <a:gd name="connsiteY47" fmla="*/ 3955236 h 4260845"/>
              <a:gd name="connsiteX48" fmla="*/ 2707507 w 3898347"/>
              <a:gd name="connsiteY48" fmla="*/ 3947771 h 4260845"/>
              <a:gd name="connsiteX49" fmla="*/ 2701937 w 3898347"/>
              <a:gd name="connsiteY49" fmla="*/ 3950565 h 4260845"/>
              <a:gd name="connsiteX50" fmla="*/ 2679435 w 3898347"/>
              <a:gd name="connsiteY50" fmla="*/ 3949768 h 4260845"/>
              <a:gd name="connsiteX51" fmla="*/ 2667352 w 3898347"/>
              <a:gd name="connsiteY51" fmla="*/ 3942821 h 4260845"/>
              <a:gd name="connsiteX52" fmla="*/ 2657096 w 3898347"/>
              <a:gd name="connsiteY52" fmla="*/ 3953571 h 4260845"/>
              <a:gd name="connsiteX53" fmla="*/ 2655161 w 3898347"/>
              <a:gd name="connsiteY53" fmla="*/ 3962216 h 4260845"/>
              <a:gd name="connsiteX54" fmla="*/ 2638604 w 3898347"/>
              <a:gd name="connsiteY54" fmla="*/ 3955936 h 4260845"/>
              <a:gd name="connsiteX55" fmla="*/ 2626185 w 3898347"/>
              <a:gd name="connsiteY55" fmla="*/ 3962937 h 4260845"/>
              <a:gd name="connsiteX56" fmla="*/ 2614077 w 3898347"/>
              <a:gd name="connsiteY56" fmla="*/ 3955576 h 4260845"/>
              <a:gd name="connsiteX57" fmla="*/ 2609403 w 3898347"/>
              <a:gd name="connsiteY57" fmla="*/ 3956215 h 4260845"/>
              <a:gd name="connsiteX58" fmla="*/ 2597896 w 3898347"/>
              <a:gd name="connsiteY58" fmla="*/ 3958939 h 4260845"/>
              <a:gd name="connsiteX59" fmla="*/ 2578251 w 3898347"/>
              <a:gd name="connsiteY59" fmla="*/ 3965812 h 4260845"/>
              <a:gd name="connsiteX60" fmla="*/ 2571961 w 3898347"/>
              <a:gd name="connsiteY60" fmla="*/ 3966278 h 4260845"/>
              <a:gd name="connsiteX61" fmla="*/ 2559399 w 3898347"/>
              <a:gd name="connsiteY61" fmla="*/ 3979193 h 4260845"/>
              <a:gd name="connsiteX62" fmla="*/ 2533560 w 3898347"/>
              <a:gd name="connsiteY62" fmla="*/ 3988160 h 4260845"/>
              <a:gd name="connsiteX63" fmla="*/ 2515299 w 3898347"/>
              <a:gd name="connsiteY63" fmla="*/ 4016867 h 4260845"/>
              <a:gd name="connsiteX64" fmla="*/ 2513423 w 3898347"/>
              <a:gd name="connsiteY64" fmla="*/ 4018759 h 4260845"/>
              <a:gd name="connsiteX65" fmla="*/ 2482991 w 3898347"/>
              <a:gd name="connsiteY65" fmla="*/ 4012935 h 4260845"/>
              <a:gd name="connsiteX66" fmla="*/ 2446940 w 3898347"/>
              <a:gd name="connsiteY66" fmla="*/ 4021172 h 4260845"/>
              <a:gd name="connsiteX67" fmla="*/ 2404883 w 3898347"/>
              <a:gd name="connsiteY67" fmla="*/ 4024808 h 4260845"/>
              <a:gd name="connsiteX68" fmla="*/ 2373894 w 3898347"/>
              <a:gd name="connsiteY68" fmla="*/ 4023827 h 4260845"/>
              <a:gd name="connsiteX69" fmla="*/ 2297080 w 3898347"/>
              <a:gd name="connsiteY69" fmla="*/ 4040841 h 4260845"/>
              <a:gd name="connsiteX70" fmla="*/ 2170615 w 3898347"/>
              <a:gd name="connsiteY70" fmla="*/ 4077196 h 4260845"/>
              <a:gd name="connsiteX71" fmla="*/ 2143580 w 3898347"/>
              <a:gd name="connsiteY71" fmla="*/ 4083102 h 4260845"/>
              <a:gd name="connsiteX72" fmla="*/ 2119893 w 3898347"/>
              <a:gd name="connsiteY72" fmla="*/ 4080874 h 4260845"/>
              <a:gd name="connsiteX73" fmla="*/ 2114008 w 3898347"/>
              <a:gd name="connsiteY73" fmla="*/ 4073996 h 4260845"/>
              <a:gd name="connsiteX74" fmla="*/ 2099067 w 3898347"/>
              <a:gd name="connsiteY74" fmla="*/ 4076068 h 4260845"/>
              <a:gd name="connsiteX75" fmla="*/ 2095000 w 3898347"/>
              <a:gd name="connsiteY75" fmla="*/ 4075096 h 4260845"/>
              <a:gd name="connsiteX76" fmla="*/ 2071767 w 3898347"/>
              <a:gd name="connsiteY76" fmla="*/ 4071044 h 4260845"/>
              <a:gd name="connsiteX77" fmla="*/ 2024486 w 3898347"/>
              <a:gd name="connsiteY77" fmla="*/ 4100276 h 4260845"/>
              <a:gd name="connsiteX78" fmla="*/ 1964411 w 3898347"/>
              <a:gd name="connsiteY78" fmla="*/ 4105069 h 4260845"/>
              <a:gd name="connsiteX79" fmla="*/ 1739945 w 3898347"/>
              <a:gd name="connsiteY79" fmla="*/ 4171795 h 4260845"/>
              <a:gd name="connsiteX80" fmla="*/ 1642330 w 3898347"/>
              <a:gd name="connsiteY80" fmla="*/ 4174762 h 4260845"/>
              <a:gd name="connsiteX81" fmla="*/ 1564215 w 3898347"/>
              <a:gd name="connsiteY81" fmla="*/ 4190149 h 4260845"/>
              <a:gd name="connsiteX82" fmla="*/ 1548640 w 3898347"/>
              <a:gd name="connsiteY82" fmla="*/ 4217115 h 4260845"/>
              <a:gd name="connsiteX83" fmla="*/ 1530136 w 3898347"/>
              <a:gd name="connsiteY83" fmla="*/ 4227121 h 4260845"/>
              <a:gd name="connsiteX84" fmla="*/ 1508787 w 3898347"/>
              <a:gd name="connsiteY84" fmla="*/ 4234213 h 4260845"/>
              <a:gd name="connsiteX85" fmla="*/ 1488914 w 3898347"/>
              <a:gd name="connsiteY85" fmla="*/ 4241772 h 4260845"/>
              <a:gd name="connsiteX86" fmla="*/ 1488999 w 3898347"/>
              <a:gd name="connsiteY86" fmla="*/ 4251186 h 4260845"/>
              <a:gd name="connsiteX87" fmla="*/ 1475364 w 3898347"/>
              <a:gd name="connsiteY87" fmla="*/ 4248364 h 4260845"/>
              <a:gd name="connsiteX88" fmla="*/ 1457275 w 3898347"/>
              <a:gd name="connsiteY88" fmla="*/ 4252863 h 4260845"/>
              <a:gd name="connsiteX89" fmla="*/ 1448085 w 3898347"/>
              <a:gd name="connsiteY89" fmla="*/ 4248391 h 4260845"/>
              <a:gd name="connsiteX90" fmla="*/ 1315306 w 3898347"/>
              <a:gd name="connsiteY90" fmla="*/ 4237004 h 4260845"/>
              <a:gd name="connsiteX91" fmla="*/ 1272434 w 3898347"/>
              <a:gd name="connsiteY91" fmla="*/ 4244958 h 4260845"/>
              <a:gd name="connsiteX92" fmla="*/ 1231567 w 3898347"/>
              <a:gd name="connsiteY92" fmla="*/ 4219356 h 4260845"/>
              <a:gd name="connsiteX93" fmla="*/ 1216643 w 3898347"/>
              <a:gd name="connsiteY93" fmla="*/ 4229828 h 4260845"/>
              <a:gd name="connsiteX94" fmla="*/ 1214101 w 3898347"/>
              <a:gd name="connsiteY94" fmla="*/ 4231991 h 4260845"/>
              <a:gd name="connsiteX95" fmla="*/ 1203193 w 3898347"/>
              <a:gd name="connsiteY95" fmla="*/ 4232867 h 4260845"/>
              <a:gd name="connsiteX96" fmla="*/ 1201049 w 3898347"/>
              <a:gd name="connsiteY96" fmla="*/ 4242842 h 4260845"/>
              <a:gd name="connsiteX97" fmla="*/ 1185298 w 3898347"/>
              <a:gd name="connsiteY97" fmla="*/ 4251133 h 4260845"/>
              <a:gd name="connsiteX98" fmla="*/ 1164955 w 3898347"/>
              <a:gd name="connsiteY98" fmla="*/ 4250027 h 4260845"/>
              <a:gd name="connsiteX99" fmla="*/ 1067357 w 3898347"/>
              <a:gd name="connsiteY99" fmla="*/ 4233908 h 4260845"/>
              <a:gd name="connsiteX100" fmla="*/ 1009492 w 3898347"/>
              <a:gd name="connsiteY100" fmla="*/ 4230455 h 4260845"/>
              <a:gd name="connsiteX101" fmla="*/ 988345 w 3898347"/>
              <a:gd name="connsiteY101" fmla="*/ 4238880 h 4260845"/>
              <a:gd name="connsiteX102" fmla="*/ 958251 w 3898347"/>
              <a:gd name="connsiteY102" fmla="*/ 4244100 h 4260845"/>
              <a:gd name="connsiteX103" fmla="*/ 905785 w 3898347"/>
              <a:gd name="connsiteY103" fmla="*/ 4260845 h 4260845"/>
              <a:gd name="connsiteX104" fmla="*/ 837706 w 3898347"/>
              <a:gd name="connsiteY104" fmla="*/ 4245528 h 4260845"/>
              <a:gd name="connsiteX105" fmla="*/ 778474 w 3898347"/>
              <a:gd name="connsiteY105" fmla="*/ 4235526 h 4260845"/>
              <a:gd name="connsiteX106" fmla="*/ 774418 w 3898347"/>
              <a:gd name="connsiteY106" fmla="*/ 4242583 h 4260845"/>
              <a:gd name="connsiteX107" fmla="*/ 737705 w 3898347"/>
              <a:gd name="connsiteY107" fmla="*/ 4238891 h 4260845"/>
              <a:gd name="connsiteX108" fmla="*/ 627717 w 3898347"/>
              <a:gd name="connsiteY108" fmla="*/ 4207629 h 4260845"/>
              <a:gd name="connsiteX109" fmla="*/ 551044 w 3898347"/>
              <a:gd name="connsiteY109" fmla="*/ 4180627 h 4260845"/>
              <a:gd name="connsiteX110" fmla="*/ 508621 w 3898347"/>
              <a:gd name="connsiteY110" fmla="*/ 4176044 h 4260845"/>
              <a:gd name="connsiteX111" fmla="*/ 467082 w 3898347"/>
              <a:gd name="connsiteY111" fmla="*/ 4185616 h 4260845"/>
              <a:gd name="connsiteX112" fmla="*/ 437646 w 3898347"/>
              <a:gd name="connsiteY112" fmla="*/ 4212658 h 4260845"/>
              <a:gd name="connsiteX113" fmla="*/ 402271 w 3898347"/>
              <a:gd name="connsiteY113" fmla="*/ 4212774 h 4260845"/>
              <a:gd name="connsiteX114" fmla="*/ 391968 w 3898347"/>
              <a:gd name="connsiteY114" fmla="*/ 4187073 h 4260845"/>
              <a:gd name="connsiteX115" fmla="*/ 337154 w 3898347"/>
              <a:gd name="connsiteY115" fmla="*/ 4206136 h 4260845"/>
              <a:gd name="connsiteX116" fmla="*/ 298662 w 3898347"/>
              <a:gd name="connsiteY116" fmla="*/ 4211227 h 4260845"/>
              <a:gd name="connsiteX117" fmla="*/ 265740 w 3898347"/>
              <a:gd name="connsiteY117" fmla="*/ 4213623 h 4260845"/>
              <a:gd name="connsiteX118" fmla="*/ 176403 w 3898347"/>
              <a:gd name="connsiteY118" fmla="*/ 4227393 h 4260845"/>
              <a:gd name="connsiteX119" fmla="*/ 82528 w 3898347"/>
              <a:gd name="connsiteY119" fmla="*/ 4243774 h 4260845"/>
              <a:gd name="connsiteX120" fmla="*/ 19464 w 3898347"/>
              <a:gd name="connsiteY120" fmla="*/ 4256103 h 4260845"/>
              <a:gd name="connsiteX121" fmla="*/ 0 w 3898347"/>
              <a:gd name="connsiteY121" fmla="*/ 4221939 h 4260845"/>
              <a:gd name="connsiteX122" fmla="*/ 0 w 3898347"/>
              <a:gd name="connsiteY122" fmla="*/ 15850 h 4260845"/>
              <a:gd name="connsiteX123" fmla="*/ 3898347 w 3898347"/>
              <a:gd name="connsiteY123" fmla="*/ 0 h 4260845"/>
              <a:gd name="connsiteX0" fmla="*/ 3898347 w 3898347"/>
              <a:gd name="connsiteY0" fmla="*/ 0 h 4260845"/>
              <a:gd name="connsiteX1" fmla="*/ 3898347 w 3898347"/>
              <a:gd name="connsiteY1" fmla="*/ 3834445 h 4260845"/>
              <a:gd name="connsiteX2" fmla="*/ 3892314 w 3898347"/>
              <a:gd name="connsiteY2" fmla="*/ 3832951 h 4260845"/>
              <a:gd name="connsiteX3" fmla="*/ 3851953 w 3898347"/>
              <a:gd name="connsiteY3" fmla="*/ 3802983 h 4260845"/>
              <a:gd name="connsiteX4" fmla="*/ 3836418 w 3898347"/>
              <a:gd name="connsiteY4" fmla="*/ 3811513 h 4260845"/>
              <a:gd name="connsiteX5" fmla="*/ 3833758 w 3898347"/>
              <a:gd name="connsiteY5" fmla="*/ 3813341 h 4260845"/>
              <a:gd name="connsiteX6" fmla="*/ 3822673 w 3898347"/>
              <a:gd name="connsiteY6" fmla="*/ 3812913 h 4260845"/>
              <a:gd name="connsiteX7" fmla="*/ 3820104 w 3898347"/>
              <a:gd name="connsiteY7" fmla="*/ 3822466 h 4260845"/>
              <a:gd name="connsiteX8" fmla="*/ 3803816 w 3898347"/>
              <a:gd name="connsiteY8" fmla="*/ 3828757 h 4260845"/>
              <a:gd name="connsiteX9" fmla="*/ 3729936 w 3898347"/>
              <a:gd name="connsiteY9" fmla="*/ 3815386 h 4260845"/>
              <a:gd name="connsiteX10" fmla="*/ 3726018 w 3898347"/>
              <a:gd name="connsiteY10" fmla="*/ 3815100 h 4260845"/>
              <a:gd name="connsiteX11" fmla="*/ 3725413 w 3898347"/>
              <a:gd name="connsiteY11" fmla="*/ 3814615 h 4260845"/>
              <a:gd name="connsiteX12" fmla="*/ 3713801 w 3898347"/>
              <a:gd name="connsiteY12" fmla="*/ 3811018 h 4260845"/>
              <a:gd name="connsiteX13" fmla="*/ 3709087 w 3898347"/>
              <a:gd name="connsiteY13" fmla="*/ 3813195 h 4260845"/>
              <a:gd name="connsiteX14" fmla="*/ 3698038 w 3898347"/>
              <a:gd name="connsiteY14" fmla="*/ 3806182 h 4260845"/>
              <a:gd name="connsiteX15" fmla="*/ 3662227 w 3898347"/>
              <a:gd name="connsiteY15" fmla="*/ 3807761 h 4260845"/>
              <a:gd name="connsiteX16" fmla="*/ 3659872 w 3898347"/>
              <a:gd name="connsiteY16" fmla="*/ 3805524 h 4260845"/>
              <a:gd name="connsiteX17" fmla="*/ 3643454 w 3898347"/>
              <a:gd name="connsiteY17" fmla="*/ 3794831 h 4260845"/>
              <a:gd name="connsiteX18" fmla="*/ 3624789 w 3898347"/>
              <a:gd name="connsiteY18" fmla="*/ 3803185 h 4260845"/>
              <a:gd name="connsiteX19" fmla="*/ 3602327 w 3898347"/>
              <a:gd name="connsiteY19" fmla="*/ 3794616 h 4260845"/>
              <a:gd name="connsiteX20" fmla="*/ 3596645 w 3898347"/>
              <a:gd name="connsiteY20" fmla="*/ 3797108 h 4260845"/>
              <a:gd name="connsiteX21" fmla="*/ 3574144 w 3898347"/>
              <a:gd name="connsiteY21" fmla="*/ 3795108 h 4260845"/>
              <a:gd name="connsiteX22" fmla="*/ 3562310 w 3898347"/>
              <a:gd name="connsiteY22" fmla="*/ 3787534 h 4260845"/>
              <a:gd name="connsiteX23" fmla="*/ 3551635 w 3898347"/>
              <a:gd name="connsiteY23" fmla="*/ 3797705 h 4260845"/>
              <a:gd name="connsiteX24" fmla="*/ 3542668 w 3898347"/>
              <a:gd name="connsiteY24" fmla="*/ 3803283 h 4260845"/>
              <a:gd name="connsiteX25" fmla="*/ 3533033 w 3898347"/>
              <a:gd name="connsiteY25" fmla="*/ 3799071 h 4260845"/>
              <a:gd name="connsiteX26" fmla="*/ 3521726 w 3898347"/>
              <a:gd name="connsiteY26" fmla="*/ 3804691 h 4260845"/>
              <a:gd name="connsiteX27" fmla="*/ 3520080 w 3898347"/>
              <a:gd name="connsiteY27" fmla="*/ 3805210 h 4260845"/>
              <a:gd name="connsiteX28" fmla="*/ 3508491 w 3898347"/>
              <a:gd name="connsiteY28" fmla="*/ 3797398 h 4260845"/>
              <a:gd name="connsiteX29" fmla="*/ 3503787 w 3898347"/>
              <a:gd name="connsiteY29" fmla="*/ 3797787 h 4260845"/>
              <a:gd name="connsiteX30" fmla="*/ 3492165 w 3898347"/>
              <a:gd name="connsiteY30" fmla="*/ 3799887 h 4260845"/>
              <a:gd name="connsiteX31" fmla="*/ 3472233 w 3898347"/>
              <a:gd name="connsiteY31" fmla="*/ 3805682 h 4260845"/>
              <a:gd name="connsiteX32" fmla="*/ 3465921 w 3898347"/>
              <a:gd name="connsiteY32" fmla="*/ 3805814 h 4260845"/>
              <a:gd name="connsiteX33" fmla="*/ 3455541 w 3898347"/>
              <a:gd name="connsiteY33" fmla="*/ 3815505 h 4260845"/>
              <a:gd name="connsiteX34" fmla="*/ 3429027 w 3898347"/>
              <a:gd name="connsiteY34" fmla="*/ 3816906 h 4260845"/>
              <a:gd name="connsiteX35" fmla="*/ 3369507 w 3898347"/>
              <a:gd name="connsiteY35" fmla="*/ 3825563 h 4260845"/>
              <a:gd name="connsiteX36" fmla="*/ 3324491 w 3898347"/>
              <a:gd name="connsiteY36" fmla="*/ 3832006 h 4260845"/>
              <a:gd name="connsiteX37" fmla="*/ 3244235 w 3898347"/>
              <a:gd name="connsiteY37" fmla="*/ 3834376 h 4260845"/>
              <a:gd name="connsiteX38" fmla="*/ 3226507 w 3898347"/>
              <a:gd name="connsiteY38" fmla="*/ 3820131 h 4260845"/>
              <a:gd name="connsiteX39" fmla="*/ 3191688 w 3898347"/>
              <a:gd name="connsiteY39" fmla="*/ 3837359 h 4260845"/>
              <a:gd name="connsiteX40" fmla="*/ 3153779 w 3898347"/>
              <a:gd name="connsiteY40" fmla="*/ 3848439 h 4260845"/>
              <a:gd name="connsiteX41" fmla="*/ 3090188 w 3898347"/>
              <a:gd name="connsiteY41" fmla="*/ 3855036 h 4260845"/>
              <a:gd name="connsiteX42" fmla="*/ 3031422 w 3898347"/>
              <a:gd name="connsiteY42" fmla="*/ 3858298 h 4260845"/>
              <a:gd name="connsiteX43" fmla="*/ 2996288 w 3898347"/>
              <a:gd name="connsiteY43" fmla="*/ 3860020 h 4260845"/>
              <a:gd name="connsiteX44" fmla="*/ 2901661 w 3898347"/>
              <a:gd name="connsiteY44" fmla="*/ 3882243 h 4260845"/>
              <a:gd name="connsiteX45" fmla="*/ 2782141 w 3898347"/>
              <a:gd name="connsiteY45" fmla="*/ 3932983 h 4260845"/>
              <a:gd name="connsiteX46" fmla="*/ 2749597 w 3898347"/>
              <a:gd name="connsiteY46" fmla="*/ 3956746 h 4260845"/>
              <a:gd name="connsiteX47" fmla="*/ 2730493 w 3898347"/>
              <a:gd name="connsiteY47" fmla="*/ 3955236 h 4260845"/>
              <a:gd name="connsiteX48" fmla="*/ 2707507 w 3898347"/>
              <a:gd name="connsiteY48" fmla="*/ 3947771 h 4260845"/>
              <a:gd name="connsiteX49" fmla="*/ 2701937 w 3898347"/>
              <a:gd name="connsiteY49" fmla="*/ 3950565 h 4260845"/>
              <a:gd name="connsiteX50" fmla="*/ 2679435 w 3898347"/>
              <a:gd name="connsiteY50" fmla="*/ 3949768 h 4260845"/>
              <a:gd name="connsiteX51" fmla="*/ 2667352 w 3898347"/>
              <a:gd name="connsiteY51" fmla="*/ 3942821 h 4260845"/>
              <a:gd name="connsiteX52" fmla="*/ 2657096 w 3898347"/>
              <a:gd name="connsiteY52" fmla="*/ 3953571 h 4260845"/>
              <a:gd name="connsiteX53" fmla="*/ 2655161 w 3898347"/>
              <a:gd name="connsiteY53" fmla="*/ 3962216 h 4260845"/>
              <a:gd name="connsiteX54" fmla="*/ 2638604 w 3898347"/>
              <a:gd name="connsiteY54" fmla="*/ 3955936 h 4260845"/>
              <a:gd name="connsiteX55" fmla="*/ 2626185 w 3898347"/>
              <a:gd name="connsiteY55" fmla="*/ 3962937 h 4260845"/>
              <a:gd name="connsiteX56" fmla="*/ 2614077 w 3898347"/>
              <a:gd name="connsiteY56" fmla="*/ 3955576 h 4260845"/>
              <a:gd name="connsiteX57" fmla="*/ 2609403 w 3898347"/>
              <a:gd name="connsiteY57" fmla="*/ 3956215 h 4260845"/>
              <a:gd name="connsiteX58" fmla="*/ 2597896 w 3898347"/>
              <a:gd name="connsiteY58" fmla="*/ 3958939 h 4260845"/>
              <a:gd name="connsiteX59" fmla="*/ 2578251 w 3898347"/>
              <a:gd name="connsiteY59" fmla="*/ 3965812 h 4260845"/>
              <a:gd name="connsiteX60" fmla="*/ 2571961 w 3898347"/>
              <a:gd name="connsiteY60" fmla="*/ 3966278 h 4260845"/>
              <a:gd name="connsiteX61" fmla="*/ 2559399 w 3898347"/>
              <a:gd name="connsiteY61" fmla="*/ 3979193 h 4260845"/>
              <a:gd name="connsiteX62" fmla="*/ 2533560 w 3898347"/>
              <a:gd name="connsiteY62" fmla="*/ 3988160 h 4260845"/>
              <a:gd name="connsiteX63" fmla="*/ 2515299 w 3898347"/>
              <a:gd name="connsiteY63" fmla="*/ 4016867 h 4260845"/>
              <a:gd name="connsiteX64" fmla="*/ 2513423 w 3898347"/>
              <a:gd name="connsiteY64" fmla="*/ 4018759 h 4260845"/>
              <a:gd name="connsiteX65" fmla="*/ 2482991 w 3898347"/>
              <a:gd name="connsiteY65" fmla="*/ 4012935 h 4260845"/>
              <a:gd name="connsiteX66" fmla="*/ 2446940 w 3898347"/>
              <a:gd name="connsiteY66" fmla="*/ 4021172 h 4260845"/>
              <a:gd name="connsiteX67" fmla="*/ 2404883 w 3898347"/>
              <a:gd name="connsiteY67" fmla="*/ 4024808 h 4260845"/>
              <a:gd name="connsiteX68" fmla="*/ 2373894 w 3898347"/>
              <a:gd name="connsiteY68" fmla="*/ 4023827 h 4260845"/>
              <a:gd name="connsiteX69" fmla="*/ 2297080 w 3898347"/>
              <a:gd name="connsiteY69" fmla="*/ 4040841 h 4260845"/>
              <a:gd name="connsiteX70" fmla="*/ 2170615 w 3898347"/>
              <a:gd name="connsiteY70" fmla="*/ 4077196 h 4260845"/>
              <a:gd name="connsiteX71" fmla="*/ 2143580 w 3898347"/>
              <a:gd name="connsiteY71" fmla="*/ 4083102 h 4260845"/>
              <a:gd name="connsiteX72" fmla="*/ 2119893 w 3898347"/>
              <a:gd name="connsiteY72" fmla="*/ 4080874 h 4260845"/>
              <a:gd name="connsiteX73" fmla="*/ 2114008 w 3898347"/>
              <a:gd name="connsiteY73" fmla="*/ 4073996 h 4260845"/>
              <a:gd name="connsiteX74" fmla="*/ 2099067 w 3898347"/>
              <a:gd name="connsiteY74" fmla="*/ 4076068 h 4260845"/>
              <a:gd name="connsiteX75" fmla="*/ 2095000 w 3898347"/>
              <a:gd name="connsiteY75" fmla="*/ 4075096 h 4260845"/>
              <a:gd name="connsiteX76" fmla="*/ 2071767 w 3898347"/>
              <a:gd name="connsiteY76" fmla="*/ 4071044 h 4260845"/>
              <a:gd name="connsiteX77" fmla="*/ 2024486 w 3898347"/>
              <a:gd name="connsiteY77" fmla="*/ 4100276 h 4260845"/>
              <a:gd name="connsiteX78" fmla="*/ 1964411 w 3898347"/>
              <a:gd name="connsiteY78" fmla="*/ 4105069 h 4260845"/>
              <a:gd name="connsiteX79" fmla="*/ 1739945 w 3898347"/>
              <a:gd name="connsiteY79" fmla="*/ 4171795 h 4260845"/>
              <a:gd name="connsiteX80" fmla="*/ 1642330 w 3898347"/>
              <a:gd name="connsiteY80" fmla="*/ 4174762 h 4260845"/>
              <a:gd name="connsiteX81" fmla="*/ 1595989 w 3898347"/>
              <a:gd name="connsiteY81" fmla="*/ 4193679 h 4260845"/>
              <a:gd name="connsiteX82" fmla="*/ 1548640 w 3898347"/>
              <a:gd name="connsiteY82" fmla="*/ 4217115 h 4260845"/>
              <a:gd name="connsiteX83" fmla="*/ 1530136 w 3898347"/>
              <a:gd name="connsiteY83" fmla="*/ 4227121 h 4260845"/>
              <a:gd name="connsiteX84" fmla="*/ 1508787 w 3898347"/>
              <a:gd name="connsiteY84" fmla="*/ 4234213 h 4260845"/>
              <a:gd name="connsiteX85" fmla="*/ 1488914 w 3898347"/>
              <a:gd name="connsiteY85" fmla="*/ 4241772 h 4260845"/>
              <a:gd name="connsiteX86" fmla="*/ 1488999 w 3898347"/>
              <a:gd name="connsiteY86" fmla="*/ 4251186 h 4260845"/>
              <a:gd name="connsiteX87" fmla="*/ 1475364 w 3898347"/>
              <a:gd name="connsiteY87" fmla="*/ 4248364 h 4260845"/>
              <a:gd name="connsiteX88" fmla="*/ 1457275 w 3898347"/>
              <a:gd name="connsiteY88" fmla="*/ 4252863 h 4260845"/>
              <a:gd name="connsiteX89" fmla="*/ 1448085 w 3898347"/>
              <a:gd name="connsiteY89" fmla="*/ 4248391 h 4260845"/>
              <a:gd name="connsiteX90" fmla="*/ 1315306 w 3898347"/>
              <a:gd name="connsiteY90" fmla="*/ 4237004 h 4260845"/>
              <a:gd name="connsiteX91" fmla="*/ 1272434 w 3898347"/>
              <a:gd name="connsiteY91" fmla="*/ 4244958 h 4260845"/>
              <a:gd name="connsiteX92" fmla="*/ 1231567 w 3898347"/>
              <a:gd name="connsiteY92" fmla="*/ 4219356 h 4260845"/>
              <a:gd name="connsiteX93" fmla="*/ 1216643 w 3898347"/>
              <a:gd name="connsiteY93" fmla="*/ 4229828 h 4260845"/>
              <a:gd name="connsiteX94" fmla="*/ 1214101 w 3898347"/>
              <a:gd name="connsiteY94" fmla="*/ 4231991 h 4260845"/>
              <a:gd name="connsiteX95" fmla="*/ 1203193 w 3898347"/>
              <a:gd name="connsiteY95" fmla="*/ 4232867 h 4260845"/>
              <a:gd name="connsiteX96" fmla="*/ 1201049 w 3898347"/>
              <a:gd name="connsiteY96" fmla="*/ 4242842 h 4260845"/>
              <a:gd name="connsiteX97" fmla="*/ 1185298 w 3898347"/>
              <a:gd name="connsiteY97" fmla="*/ 4251133 h 4260845"/>
              <a:gd name="connsiteX98" fmla="*/ 1164955 w 3898347"/>
              <a:gd name="connsiteY98" fmla="*/ 4250027 h 4260845"/>
              <a:gd name="connsiteX99" fmla="*/ 1067357 w 3898347"/>
              <a:gd name="connsiteY99" fmla="*/ 4233908 h 4260845"/>
              <a:gd name="connsiteX100" fmla="*/ 1009492 w 3898347"/>
              <a:gd name="connsiteY100" fmla="*/ 4230455 h 4260845"/>
              <a:gd name="connsiteX101" fmla="*/ 988345 w 3898347"/>
              <a:gd name="connsiteY101" fmla="*/ 4238880 h 4260845"/>
              <a:gd name="connsiteX102" fmla="*/ 958251 w 3898347"/>
              <a:gd name="connsiteY102" fmla="*/ 4244100 h 4260845"/>
              <a:gd name="connsiteX103" fmla="*/ 905785 w 3898347"/>
              <a:gd name="connsiteY103" fmla="*/ 4260845 h 4260845"/>
              <a:gd name="connsiteX104" fmla="*/ 837706 w 3898347"/>
              <a:gd name="connsiteY104" fmla="*/ 4245528 h 4260845"/>
              <a:gd name="connsiteX105" fmla="*/ 778474 w 3898347"/>
              <a:gd name="connsiteY105" fmla="*/ 4235526 h 4260845"/>
              <a:gd name="connsiteX106" fmla="*/ 774418 w 3898347"/>
              <a:gd name="connsiteY106" fmla="*/ 4242583 h 4260845"/>
              <a:gd name="connsiteX107" fmla="*/ 737705 w 3898347"/>
              <a:gd name="connsiteY107" fmla="*/ 4238891 h 4260845"/>
              <a:gd name="connsiteX108" fmla="*/ 627717 w 3898347"/>
              <a:gd name="connsiteY108" fmla="*/ 4207629 h 4260845"/>
              <a:gd name="connsiteX109" fmla="*/ 551044 w 3898347"/>
              <a:gd name="connsiteY109" fmla="*/ 4180627 h 4260845"/>
              <a:gd name="connsiteX110" fmla="*/ 508621 w 3898347"/>
              <a:gd name="connsiteY110" fmla="*/ 4176044 h 4260845"/>
              <a:gd name="connsiteX111" fmla="*/ 467082 w 3898347"/>
              <a:gd name="connsiteY111" fmla="*/ 4185616 h 4260845"/>
              <a:gd name="connsiteX112" fmla="*/ 437646 w 3898347"/>
              <a:gd name="connsiteY112" fmla="*/ 4212658 h 4260845"/>
              <a:gd name="connsiteX113" fmla="*/ 402271 w 3898347"/>
              <a:gd name="connsiteY113" fmla="*/ 4212774 h 4260845"/>
              <a:gd name="connsiteX114" fmla="*/ 391968 w 3898347"/>
              <a:gd name="connsiteY114" fmla="*/ 4187073 h 4260845"/>
              <a:gd name="connsiteX115" fmla="*/ 337154 w 3898347"/>
              <a:gd name="connsiteY115" fmla="*/ 4206136 h 4260845"/>
              <a:gd name="connsiteX116" fmla="*/ 298662 w 3898347"/>
              <a:gd name="connsiteY116" fmla="*/ 4211227 h 4260845"/>
              <a:gd name="connsiteX117" fmla="*/ 265740 w 3898347"/>
              <a:gd name="connsiteY117" fmla="*/ 4213623 h 4260845"/>
              <a:gd name="connsiteX118" fmla="*/ 176403 w 3898347"/>
              <a:gd name="connsiteY118" fmla="*/ 4227393 h 4260845"/>
              <a:gd name="connsiteX119" fmla="*/ 82528 w 3898347"/>
              <a:gd name="connsiteY119" fmla="*/ 4243774 h 4260845"/>
              <a:gd name="connsiteX120" fmla="*/ 19464 w 3898347"/>
              <a:gd name="connsiteY120" fmla="*/ 4256103 h 4260845"/>
              <a:gd name="connsiteX121" fmla="*/ 0 w 3898347"/>
              <a:gd name="connsiteY121" fmla="*/ 4221939 h 4260845"/>
              <a:gd name="connsiteX122" fmla="*/ 0 w 3898347"/>
              <a:gd name="connsiteY122" fmla="*/ 15850 h 4260845"/>
              <a:gd name="connsiteX123" fmla="*/ 3898347 w 3898347"/>
              <a:gd name="connsiteY123" fmla="*/ 0 h 4260845"/>
              <a:gd name="connsiteX0" fmla="*/ 3898347 w 3898347"/>
              <a:gd name="connsiteY0" fmla="*/ 0 h 4260845"/>
              <a:gd name="connsiteX1" fmla="*/ 3898347 w 3898347"/>
              <a:gd name="connsiteY1" fmla="*/ 3834445 h 4260845"/>
              <a:gd name="connsiteX2" fmla="*/ 3892314 w 3898347"/>
              <a:gd name="connsiteY2" fmla="*/ 3832951 h 4260845"/>
              <a:gd name="connsiteX3" fmla="*/ 3851953 w 3898347"/>
              <a:gd name="connsiteY3" fmla="*/ 3802983 h 4260845"/>
              <a:gd name="connsiteX4" fmla="*/ 3836418 w 3898347"/>
              <a:gd name="connsiteY4" fmla="*/ 3811513 h 4260845"/>
              <a:gd name="connsiteX5" fmla="*/ 3833758 w 3898347"/>
              <a:gd name="connsiteY5" fmla="*/ 3813341 h 4260845"/>
              <a:gd name="connsiteX6" fmla="*/ 3822673 w 3898347"/>
              <a:gd name="connsiteY6" fmla="*/ 3812913 h 4260845"/>
              <a:gd name="connsiteX7" fmla="*/ 3820104 w 3898347"/>
              <a:gd name="connsiteY7" fmla="*/ 3822466 h 4260845"/>
              <a:gd name="connsiteX8" fmla="*/ 3803816 w 3898347"/>
              <a:gd name="connsiteY8" fmla="*/ 3828757 h 4260845"/>
              <a:gd name="connsiteX9" fmla="*/ 3729936 w 3898347"/>
              <a:gd name="connsiteY9" fmla="*/ 3815386 h 4260845"/>
              <a:gd name="connsiteX10" fmla="*/ 3726018 w 3898347"/>
              <a:gd name="connsiteY10" fmla="*/ 3815100 h 4260845"/>
              <a:gd name="connsiteX11" fmla="*/ 3725413 w 3898347"/>
              <a:gd name="connsiteY11" fmla="*/ 3814615 h 4260845"/>
              <a:gd name="connsiteX12" fmla="*/ 3713801 w 3898347"/>
              <a:gd name="connsiteY12" fmla="*/ 3811018 h 4260845"/>
              <a:gd name="connsiteX13" fmla="*/ 3709087 w 3898347"/>
              <a:gd name="connsiteY13" fmla="*/ 3813195 h 4260845"/>
              <a:gd name="connsiteX14" fmla="*/ 3698038 w 3898347"/>
              <a:gd name="connsiteY14" fmla="*/ 3806182 h 4260845"/>
              <a:gd name="connsiteX15" fmla="*/ 3662227 w 3898347"/>
              <a:gd name="connsiteY15" fmla="*/ 3807761 h 4260845"/>
              <a:gd name="connsiteX16" fmla="*/ 3659872 w 3898347"/>
              <a:gd name="connsiteY16" fmla="*/ 3805524 h 4260845"/>
              <a:gd name="connsiteX17" fmla="*/ 3643454 w 3898347"/>
              <a:gd name="connsiteY17" fmla="*/ 3794831 h 4260845"/>
              <a:gd name="connsiteX18" fmla="*/ 3624789 w 3898347"/>
              <a:gd name="connsiteY18" fmla="*/ 3803185 h 4260845"/>
              <a:gd name="connsiteX19" fmla="*/ 3602327 w 3898347"/>
              <a:gd name="connsiteY19" fmla="*/ 3794616 h 4260845"/>
              <a:gd name="connsiteX20" fmla="*/ 3596645 w 3898347"/>
              <a:gd name="connsiteY20" fmla="*/ 3797108 h 4260845"/>
              <a:gd name="connsiteX21" fmla="*/ 3574144 w 3898347"/>
              <a:gd name="connsiteY21" fmla="*/ 3795108 h 4260845"/>
              <a:gd name="connsiteX22" fmla="*/ 3562310 w 3898347"/>
              <a:gd name="connsiteY22" fmla="*/ 3787534 h 4260845"/>
              <a:gd name="connsiteX23" fmla="*/ 3551635 w 3898347"/>
              <a:gd name="connsiteY23" fmla="*/ 3797705 h 4260845"/>
              <a:gd name="connsiteX24" fmla="*/ 3542668 w 3898347"/>
              <a:gd name="connsiteY24" fmla="*/ 3803283 h 4260845"/>
              <a:gd name="connsiteX25" fmla="*/ 3533033 w 3898347"/>
              <a:gd name="connsiteY25" fmla="*/ 3799071 h 4260845"/>
              <a:gd name="connsiteX26" fmla="*/ 3521726 w 3898347"/>
              <a:gd name="connsiteY26" fmla="*/ 3804691 h 4260845"/>
              <a:gd name="connsiteX27" fmla="*/ 3520080 w 3898347"/>
              <a:gd name="connsiteY27" fmla="*/ 3805210 h 4260845"/>
              <a:gd name="connsiteX28" fmla="*/ 3508491 w 3898347"/>
              <a:gd name="connsiteY28" fmla="*/ 3797398 h 4260845"/>
              <a:gd name="connsiteX29" fmla="*/ 3503787 w 3898347"/>
              <a:gd name="connsiteY29" fmla="*/ 3797787 h 4260845"/>
              <a:gd name="connsiteX30" fmla="*/ 3492165 w 3898347"/>
              <a:gd name="connsiteY30" fmla="*/ 3799887 h 4260845"/>
              <a:gd name="connsiteX31" fmla="*/ 3472233 w 3898347"/>
              <a:gd name="connsiteY31" fmla="*/ 3805682 h 4260845"/>
              <a:gd name="connsiteX32" fmla="*/ 3465921 w 3898347"/>
              <a:gd name="connsiteY32" fmla="*/ 3805814 h 4260845"/>
              <a:gd name="connsiteX33" fmla="*/ 3455541 w 3898347"/>
              <a:gd name="connsiteY33" fmla="*/ 3815505 h 4260845"/>
              <a:gd name="connsiteX34" fmla="*/ 3429027 w 3898347"/>
              <a:gd name="connsiteY34" fmla="*/ 3816906 h 4260845"/>
              <a:gd name="connsiteX35" fmla="*/ 3369507 w 3898347"/>
              <a:gd name="connsiteY35" fmla="*/ 3825563 h 4260845"/>
              <a:gd name="connsiteX36" fmla="*/ 3324491 w 3898347"/>
              <a:gd name="connsiteY36" fmla="*/ 3832006 h 4260845"/>
              <a:gd name="connsiteX37" fmla="*/ 3244235 w 3898347"/>
              <a:gd name="connsiteY37" fmla="*/ 3834376 h 4260845"/>
              <a:gd name="connsiteX38" fmla="*/ 3226507 w 3898347"/>
              <a:gd name="connsiteY38" fmla="*/ 3820131 h 4260845"/>
              <a:gd name="connsiteX39" fmla="*/ 3191688 w 3898347"/>
              <a:gd name="connsiteY39" fmla="*/ 3837359 h 4260845"/>
              <a:gd name="connsiteX40" fmla="*/ 3153779 w 3898347"/>
              <a:gd name="connsiteY40" fmla="*/ 3848439 h 4260845"/>
              <a:gd name="connsiteX41" fmla="*/ 3090188 w 3898347"/>
              <a:gd name="connsiteY41" fmla="*/ 3855036 h 4260845"/>
              <a:gd name="connsiteX42" fmla="*/ 3031422 w 3898347"/>
              <a:gd name="connsiteY42" fmla="*/ 3858298 h 4260845"/>
              <a:gd name="connsiteX43" fmla="*/ 2996288 w 3898347"/>
              <a:gd name="connsiteY43" fmla="*/ 3860020 h 4260845"/>
              <a:gd name="connsiteX44" fmla="*/ 2901661 w 3898347"/>
              <a:gd name="connsiteY44" fmla="*/ 3882243 h 4260845"/>
              <a:gd name="connsiteX45" fmla="*/ 2782141 w 3898347"/>
              <a:gd name="connsiteY45" fmla="*/ 3932983 h 4260845"/>
              <a:gd name="connsiteX46" fmla="*/ 2749597 w 3898347"/>
              <a:gd name="connsiteY46" fmla="*/ 3956746 h 4260845"/>
              <a:gd name="connsiteX47" fmla="*/ 2730493 w 3898347"/>
              <a:gd name="connsiteY47" fmla="*/ 3955236 h 4260845"/>
              <a:gd name="connsiteX48" fmla="*/ 2707507 w 3898347"/>
              <a:gd name="connsiteY48" fmla="*/ 3947771 h 4260845"/>
              <a:gd name="connsiteX49" fmla="*/ 2701937 w 3898347"/>
              <a:gd name="connsiteY49" fmla="*/ 3950565 h 4260845"/>
              <a:gd name="connsiteX50" fmla="*/ 2679435 w 3898347"/>
              <a:gd name="connsiteY50" fmla="*/ 3949768 h 4260845"/>
              <a:gd name="connsiteX51" fmla="*/ 2667352 w 3898347"/>
              <a:gd name="connsiteY51" fmla="*/ 3942821 h 4260845"/>
              <a:gd name="connsiteX52" fmla="*/ 2657096 w 3898347"/>
              <a:gd name="connsiteY52" fmla="*/ 3953571 h 4260845"/>
              <a:gd name="connsiteX53" fmla="*/ 2655161 w 3898347"/>
              <a:gd name="connsiteY53" fmla="*/ 3962216 h 4260845"/>
              <a:gd name="connsiteX54" fmla="*/ 2638604 w 3898347"/>
              <a:gd name="connsiteY54" fmla="*/ 3955936 h 4260845"/>
              <a:gd name="connsiteX55" fmla="*/ 2626185 w 3898347"/>
              <a:gd name="connsiteY55" fmla="*/ 3962937 h 4260845"/>
              <a:gd name="connsiteX56" fmla="*/ 2614077 w 3898347"/>
              <a:gd name="connsiteY56" fmla="*/ 3955576 h 4260845"/>
              <a:gd name="connsiteX57" fmla="*/ 2609403 w 3898347"/>
              <a:gd name="connsiteY57" fmla="*/ 3956215 h 4260845"/>
              <a:gd name="connsiteX58" fmla="*/ 2597896 w 3898347"/>
              <a:gd name="connsiteY58" fmla="*/ 3958939 h 4260845"/>
              <a:gd name="connsiteX59" fmla="*/ 2578251 w 3898347"/>
              <a:gd name="connsiteY59" fmla="*/ 3965812 h 4260845"/>
              <a:gd name="connsiteX60" fmla="*/ 2571961 w 3898347"/>
              <a:gd name="connsiteY60" fmla="*/ 3966278 h 4260845"/>
              <a:gd name="connsiteX61" fmla="*/ 2559399 w 3898347"/>
              <a:gd name="connsiteY61" fmla="*/ 3979193 h 4260845"/>
              <a:gd name="connsiteX62" fmla="*/ 2533560 w 3898347"/>
              <a:gd name="connsiteY62" fmla="*/ 3988160 h 4260845"/>
              <a:gd name="connsiteX63" fmla="*/ 2515299 w 3898347"/>
              <a:gd name="connsiteY63" fmla="*/ 4016867 h 4260845"/>
              <a:gd name="connsiteX64" fmla="*/ 2513423 w 3898347"/>
              <a:gd name="connsiteY64" fmla="*/ 4018759 h 4260845"/>
              <a:gd name="connsiteX65" fmla="*/ 2482991 w 3898347"/>
              <a:gd name="connsiteY65" fmla="*/ 4012935 h 4260845"/>
              <a:gd name="connsiteX66" fmla="*/ 2446940 w 3898347"/>
              <a:gd name="connsiteY66" fmla="*/ 4021172 h 4260845"/>
              <a:gd name="connsiteX67" fmla="*/ 2404883 w 3898347"/>
              <a:gd name="connsiteY67" fmla="*/ 4024808 h 4260845"/>
              <a:gd name="connsiteX68" fmla="*/ 2373894 w 3898347"/>
              <a:gd name="connsiteY68" fmla="*/ 4023827 h 4260845"/>
              <a:gd name="connsiteX69" fmla="*/ 2297080 w 3898347"/>
              <a:gd name="connsiteY69" fmla="*/ 4040841 h 4260845"/>
              <a:gd name="connsiteX70" fmla="*/ 2170615 w 3898347"/>
              <a:gd name="connsiteY70" fmla="*/ 4077196 h 4260845"/>
              <a:gd name="connsiteX71" fmla="*/ 2143580 w 3898347"/>
              <a:gd name="connsiteY71" fmla="*/ 4083102 h 4260845"/>
              <a:gd name="connsiteX72" fmla="*/ 2119893 w 3898347"/>
              <a:gd name="connsiteY72" fmla="*/ 4080874 h 4260845"/>
              <a:gd name="connsiteX73" fmla="*/ 2114008 w 3898347"/>
              <a:gd name="connsiteY73" fmla="*/ 4073996 h 4260845"/>
              <a:gd name="connsiteX74" fmla="*/ 2099067 w 3898347"/>
              <a:gd name="connsiteY74" fmla="*/ 4076068 h 4260845"/>
              <a:gd name="connsiteX75" fmla="*/ 2095000 w 3898347"/>
              <a:gd name="connsiteY75" fmla="*/ 4075096 h 4260845"/>
              <a:gd name="connsiteX76" fmla="*/ 2071767 w 3898347"/>
              <a:gd name="connsiteY76" fmla="*/ 4071044 h 4260845"/>
              <a:gd name="connsiteX77" fmla="*/ 2024486 w 3898347"/>
              <a:gd name="connsiteY77" fmla="*/ 4100276 h 4260845"/>
              <a:gd name="connsiteX78" fmla="*/ 1964411 w 3898347"/>
              <a:gd name="connsiteY78" fmla="*/ 4105069 h 4260845"/>
              <a:gd name="connsiteX79" fmla="*/ 1739945 w 3898347"/>
              <a:gd name="connsiteY79" fmla="*/ 4171795 h 4260845"/>
              <a:gd name="connsiteX80" fmla="*/ 1642330 w 3898347"/>
              <a:gd name="connsiteY80" fmla="*/ 4174762 h 4260845"/>
              <a:gd name="connsiteX81" fmla="*/ 1595989 w 3898347"/>
              <a:gd name="connsiteY81" fmla="*/ 4193679 h 4260845"/>
              <a:gd name="connsiteX82" fmla="*/ 1548640 w 3898347"/>
              <a:gd name="connsiteY82" fmla="*/ 4217115 h 4260845"/>
              <a:gd name="connsiteX83" fmla="*/ 1530136 w 3898347"/>
              <a:gd name="connsiteY83" fmla="*/ 4227121 h 4260845"/>
              <a:gd name="connsiteX84" fmla="*/ 1508787 w 3898347"/>
              <a:gd name="connsiteY84" fmla="*/ 4234213 h 4260845"/>
              <a:gd name="connsiteX85" fmla="*/ 1488914 w 3898347"/>
              <a:gd name="connsiteY85" fmla="*/ 4241772 h 4260845"/>
              <a:gd name="connsiteX86" fmla="*/ 1488999 w 3898347"/>
              <a:gd name="connsiteY86" fmla="*/ 4251186 h 4260845"/>
              <a:gd name="connsiteX87" fmla="*/ 1475364 w 3898347"/>
              <a:gd name="connsiteY87" fmla="*/ 4248364 h 4260845"/>
              <a:gd name="connsiteX88" fmla="*/ 1457275 w 3898347"/>
              <a:gd name="connsiteY88" fmla="*/ 4252863 h 4260845"/>
              <a:gd name="connsiteX89" fmla="*/ 1448085 w 3898347"/>
              <a:gd name="connsiteY89" fmla="*/ 4248391 h 4260845"/>
              <a:gd name="connsiteX90" fmla="*/ 1315306 w 3898347"/>
              <a:gd name="connsiteY90" fmla="*/ 4237004 h 4260845"/>
              <a:gd name="connsiteX91" fmla="*/ 1272434 w 3898347"/>
              <a:gd name="connsiteY91" fmla="*/ 4244958 h 4260845"/>
              <a:gd name="connsiteX92" fmla="*/ 1231567 w 3898347"/>
              <a:gd name="connsiteY92" fmla="*/ 4219356 h 4260845"/>
              <a:gd name="connsiteX93" fmla="*/ 1216643 w 3898347"/>
              <a:gd name="connsiteY93" fmla="*/ 4229828 h 4260845"/>
              <a:gd name="connsiteX94" fmla="*/ 1214101 w 3898347"/>
              <a:gd name="connsiteY94" fmla="*/ 4231991 h 4260845"/>
              <a:gd name="connsiteX95" fmla="*/ 1203193 w 3898347"/>
              <a:gd name="connsiteY95" fmla="*/ 4232867 h 4260845"/>
              <a:gd name="connsiteX96" fmla="*/ 1201049 w 3898347"/>
              <a:gd name="connsiteY96" fmla="*/ 4242842 h 4260845"/>
              <a:gd name="connsiteX97" fmla="*/ 1185298 w 3898347"/>
              <a:gd name="connsiteY97" fmla="*/ 4251133 h 4260845"/>
              <a:gd name="connsiteX98" fmla="*/ 1164955 w 3898347"/>
              <a:gd name="connsiteY98" fmla="*/ 4250027 h 4260845"/>
              <a:gd name="connsiteX99" fmla="*/ 1067357 w 3898347"/>
              <a:gd name="connsiteY99" fmla="*/ 4233908 h 4260845"/>
              <a:gd name="connsiteX100" fmla="*/ 1009492 w 3898347"/>
              <a:gd name="connsiteY100" fmla="*/ 4230455 h 4260845"/>
              <a:gd name="connsiteX101" fmla="*/ 988345 w 3898347"/>
              <a:gd name="connsiteY101" fmla="*/ 4238880 h 4260845"/>
              <a:gd name="connsiteX102" fmla="*/ 958251 w 3898347"/>
              <a:gd name="connsiteY102" fmla="*/ 4244100 h 4260845"/>
              <a:gd name="connsiteX103" fmla="*/ 905785 w 3898347"/>
              <a:gd name="connsiteY103" fmla="*/ 4260845 h 4260845"/>
              <a:gd name="connsiteX104" fmla="*/ 837706 w 3898347"/>
              <a:gd name="connsiteY104" fmla="*/ 4245528 h 4260845"/>
              <a:gd name="connsiteX105" fmla="*/ 778474 w 3898347"/>
              <a:gd name="connsiteY105" fmla="*/ 4235526 h 4260845"/>
              <a:gd name="connsiteX106" fmla="*/ 774418 w 3898347"/>
              <a:gd name="connsiteY106" fmla="*/ 4242583 h 4260845"/>
              <a:gd name="connsiteX107" fmla="*/ 737705 w 3898347"/>
              <a:gd name="connsiteY107" fmla="*/ 4238891 h 4260845"/>
              <a:gd name="connsiteX108" fmla="*/ 627717 w 3898347"/>
              <a:gd name="connsiteY108" fmla="*/ 4207629 h 4260845"/>
              <a:gd name="connsiteX109" fmla="*/ 551044 w 3898347"/>
              <a:gd name="connsiteY109" fmla="*/ 4180627 h 4260845"/>
              <a:gd name="connsiteX110" fmla="*/ 508621 w 3898347"/>
              <a:gd name="connsiteY110" fmla="*/ 4176044 h 4260845"/>
              <a:gd name="connsiteX111" fmla="*/ 467082 w 3898347"/>
              <a:gd name="connsiteY111" fmla="*/ 4185616 h 4260845"/>
              <a:gd name="connsiteX112" fmla="*/ 437646 w 3898347"/>
              <a:gd name="connsiteY112" fmla="*/ 4212658 h 4260845"/>
              <a:gd name="connsiteX113" fmla="*/ 402271 w 3898347"/>
              <a:gd name="connsiteY113" fmla="*/ 4212774 h 4260845"/>
              <a:gd name="connsiteX114" fmla="*/ 391968 w 3898347"/>
              <a:gd name="connsiteY114" fmla="*/ 4187073 h 4260845"/>
              <a:gd name="connsiteX115" fmla="*/ 337154 w 3898347"/>
              <a:gd name="connsiteY115" fmla="*/ 4206136 h 4260845"/>
              <a:gd name="connsiteX116" fmla="*/ 298662 w 3898347"/>
              <a:gd name="connsiteY116" fmla="*/ 4211227 h 4260845"/>
              <a:gd name="connsiteX117" fmla="*/ 265740 w 3898347"/>
              <a:gd name="connsiteY117" fmla="*/ 4213623 h 4260845"/>
              <a:gd name="connsiteX118" fmla="*/ 176403 w 3898347"/>
              <a:gd name="connsiteY118" fmla="*/ 4227393 h 4260845"/>
              <a:gd name="connsiteX119" fmla="*/ 82528 w 3898347"/>
              <a:gd name="connsiteY119" fmla="*/ 4243774 h 4260845"/>
              <a:gd name="connsiteX120" fmla="*/ 19464 w 3898347"/>
              <a:gd name="connsiteY120" fmla="*/ 4256103 h 4260845"/>
              <a:gd name="connsiteX121" fmla="*/ 0 w 3898347"/>
              <a:gd name="connsiteY121" fmla="*/ 4221939 h 4260845"/>
              <a:gd name="connsiteX122" fmla="*/ 0 w 3898347"/>
              <a:gd name="connsiteY122" fmla="*/ 15850 h 4260845"/>
              <a:gd name="connsiteX123" fmla="*/ 3898347 w 3898347"/>
              <a:gd name="connsiteY123" fmla="*/ 0 h 4260845"/>
              <a:gd name="connsiteX0" fmla="*/ 3898347 w 3898347"/>
              <a:gd name="connsiteY0" fmla="*/ 0 h 4260845"/>
              <a:gd name="connsiteX1" fmla="*/ 3898347 w 3898347"/>
              <a:gd name="connsiteY1" fmla="*/ 3834445 h 4260845"/>
              <a:gd name="connsiteX2" fmla="*/ 3892314 w 3898347"/>
              <a:gd name="connsiteY2" fmla="*/ 3832951 h 4260845"/>
              <a:gd name="connsiteX3" fmla="*/ 3851953 w 3898347"/>
              <a:gd name="connsiteY3" fmla="*/ 3802983 h 4260845"/>
              <a:gd name="connsiteX4" fmla="*/ 3836418 w 3898347"/>
              <a:gd name="connsiteY4" fmla="*/ 3811513 h 4260845"/>
              <a:gd name="connsiteX5" fmla="*/ 3833758 w 3898347"/>
              <a:gd name="connsiteY5" fmla="*/ 3813341 h 4260845"/>
              <a:gd name="connsiteX6" fmla="*/ 3822673 w 3898347"/>
              <a:gd name="connsiteY6" fmla="*/ 3812913 h 4260845"/>
              <a:gd name="connsiteX7" fmla="*/ 3820104 w 3898347"/>
              <a:gd name="connsiteY7" fmla="*/ 3822466 h 4260845"/>
              <a:gd name="connsiteX8" fmla="*/ 3803816 w 3898347"/>
              <a:gd name="connsiteY8" fmla="*/ 3828757 h 4260845"/>
              <a:gd name="connsiteX9" fmla="*/ 3729936 w 3898347"/>
              <a:gd name="connsiteY9" fmla="*/ 3815386 h 4260845"/>
              <a:gd name="connsiteX10" fmla="*/ 3726018 w 3898347"/>
              <a:gd name="connsiteY10" fmla="*/ 3815100 h 4260845"/>
              <a:gd name="connsiteX11" fmla="*/ 3725413 w 3898347"/>
              <a:gd name="connsiteY11" fmla="*/ 3814615 h 4260845"/>
              <a:gd name="connsiteX12" fmla="*/ 3713801 w 3898347"/>
              <a:gd name="connsiteY12" fmla="*/ 3811018 h 4260845"/>
              <a:gd name="connsiteX13" fmla="*/ 3709087 w 3898347"/>
              <a:gd name="connsiteY13" fmla="*/ 3813195 h 4260845"/>
              <a:gd name="connsiteX14" fmla="*/ 3698038 w 3898347"/>
              <a:gd name="connsiteY14" fmla="*/ 3806182 h 4260845"/>
              <a:gd name="connsiteX15" fmla="*/ 3662227 w 3898347"/>
              <a:gd name="connsiteY15" fmla="*/ 3807761 h 4260845"/>
              <a:gd name="connsiteX16" fmla="*/ 3659872 w 3898347"/>
              <a:gd name="connsiteY16" fmla="*/ 3805524 h 4260845"/>
              <a:gd name="connsiteX17" fmla="*/ 3643454 w 3898347"/>
              <a:gd name="connsiteY17" fmla="*/ 3794831 h 4260845"/>
              <a:gd name="connsiteX18" fmla="*/ 3624789 w 3898347"/>
              <a:gd name="connsiteY18" fmla="*/ 3803185 h 4260845"/>
              <a:gd name="connsiteX19" fmla="*/ 3602327 w 3898347"/>
              <a:gd name="connsiteY19" fmla="*/ 3794616 h 4260845"/>
              <a:gd name="connsiteX20" fmla="*/ 3596645 w 3898347"/>
              <a:gd name="connsiteY20" fmla="*/ 3797108 h 4260845"/>
              <a:gd name="connsiteX21" fmla="*/ 3574144 w 3898347"/>
              <a:gd name="connsiteY21" fmla="*/ 3795108 h 4260845"/>
              <a:gd name="connsiteX22" fmla="*/ 3562310 w 3898347"/>
              <a:gd name="connsiteY22" fmla="*/ 3787534 h 4260845"/>
              <a:gd name="connsiteX23" fmla="*/ 3551635 w 3898347"/>
              <a:gd name="connsiteY23" fmla="*/ 3797705 h 4260845"/>
              <a:gd name="connsiteX24" fmla="*/ 3542668 w 3898347"/>
              <a:gd name="connsiteY24" fmla="*/ 3803283 h 4260845"/>
              <a:gd name="connsiteX25" fmla="*/ 3533033 w 3898347"/>
              <a:gd name="connsiteY25" fmla="*/ 3799071 h 4260845"/>
              <a:gd name="connsiteX26" fmla="*/ 3521726 w 3898347"/>
              <a:gd name="connsiteY26" fmla="*/ 3804691 h 4260845"/>
              <a:gd name="connsiteX27" fmla="*/ 3520080 w 3898347"/>
              <a:gd name="connsiteY27" fmla="*/ 3805210 h 4260845"/>
              <a:gd name="connsiteX28" fmla="*/ 3508491 w 3898347"/>
              <a:gd name="connsiteY28" fmla="*/ 3797398 h 4260845"/>
              <a:gd name="connsiteX29" fmla="*/ 3503787 w 3898347"/>
              <a:gd name="connsiteY29" fmla="*/ 3797787 h 4260845"/>
              <a:gd name="connsiteX30" fmla="*/ 3492165 w 3898347"/>
              <a:gd name="connsiteY30" fmla="*/ 3799887 h 4260845"/>
              <a:gd name="connsiteX31" fmla="*/ 3472233 w 3898347"/>
              <a:gd name="connsiteY31" fmla="*/ 3805682 h 4260845"/>
              <a:gd name="connsiteX32" fmla="*/ 3465921 w 3898347"/>
              <a:gd name="connsiteY32" fmla="*/ 3805814 h 4260845"/>
              <a:gd name="connsiteX33" fmla="*/ 3455541 w 3898347"/>
              <a:gd name="connsiteY33" fmla="*/ 3815505 h 4260845"/>
              <a:gd name="connsiteX34" fmla="*/ 3429027 w 3898347"/>
              <a:gd name="connsiteY34" fmla="*/ 3816906 h 4260845"/>
              <a:gd name="connsiteX35" fmla="*/ 3369507 w 3898347"/>
              <a:gd name="connsiteY35" fmla="*/ 3825563 h 4260845"/>
              <a:gd name="connsiteX36" fmla="*/ 3324491 w 3898347"/>
              <a:gd name="connsiteY36" fmla="*/ 3832006 h 4260845"/>
              <a:gd name="connsiteX37" fmla="*/ 3244235 w 3898347"/>
              <a:gd name="connsiteY37" fmla="*/ 3834376 h 4260845"/>
              <a:gd name="connsiteX38" fmla="*/ 3226507 w 3898347"/>
              <a:gd name="connsiteY38" fmla="*/ 3820131 h 4260845"/>
              <a:gd name="connsiteX39" fmla="*/ 3191688 w 3898347"/>
              <a:gd name="connsiteY39" fmla="*/ 3837359 h 4260845"/>
              <a:gd name="connsiteX40" fmla="*/ 3153779 w 3898347"/>
              <a:gd name="connsiteY40" fmla="*/ 3848439 h 4260845"/>
              <a:gd name="connsiteX41" fmla="*/ 3090188 w 3898347"/>
              <a:gd name="connsiteY41" fmla="*/ 3855036 h 4260845"/>
              <a:gd name="connsiteX42" fmla="*/ 3031422 w 3898347"/>
              <a:gd name="connsiteY42" fmla="*/ 3858298 h 4260845"/>
              <a:gd name="connsiteX43" fmla="*/ 2996288 w 3898347"/>
              <a:gd name="connsiteY43" fmla="*/ 3860020 h 4260845"/>
              <a:gd name="connsiteX44" fmla="*/ 2901661 w 3898347"/>
              <a:gd name="connsiteY44" fmla="*/ 3882243 h 4260845"/>
              <a:gd name="connsiteX45" fmla="*/ 2782141 w 3898347"/>
              <a:gd name="connsiteY45" fmla="*/ 3932983 h 4260845"/>
              <a:gd name="connsiteX46" fmla="*/ 2749597 w 3898347"/>
              <a:gd name="connsiteY46" fmla="*/ 3956746 h 4260845"/>
              <a:gd name="connsiteX47" fmla="*/ 2730493 w 3898347"/>
              <a:gd name="connsiteY47" fmla="*/ 3955236 h 4260845"/>
              <a:gd name="connsiteX48" fmla="*/ 2707507 w 3898347"/>
              <a:gd name="connsiteY48" fmla="*/ 3947771 h 4260845"/>
              <a:gd name="connsiteX49" fmla="*/ 2701937 w 3898347"/>
              <a:gd name="connsiteY49" fmla="*/ 3950565 h 4260845"/>
              <a:gd name="connsiteX50" fmla="*/ 2679435 w 3898347"/>
              <a:gd name="connsiteY50" fmla="*/ 3949768 h 4260845"/>
              <a:gd name="connsiteX51" fmla="*/ 2667352 w 3898347"/>
              <a:gd name="connsiteY51" fmla="*/ 3942821 h 4260845"/>
              <a:gd name="connsiteX52" fmla="*/ 2657096 w 3898347"/>
              <a:gd name="connsiteY52" fmla="*/ 3953571 h 4260845"/>
              <a:gd name="connsiteX53" fmla="*/ 2655161 w 3898347"/>
              <a:gd name="connsiteY53" fmla="*/ 3962216 h 4260845"/>
              <a:gd name="connsiteX54" fmla="*/ 2638604 w 3898347"/>
              <a:gd name="connsiteY54" fmla="*/ 3955936 h 4260845"/>
              <a:gd name="connsiteX55" fmla="*/ 2626185 w 3898347"/>
              <a:gd name="connsiteY55" fmla="*/ 3962937 h 4260845"/>
              <a:gd name="connsiteX56" fmla="*/ 2614077 w 3898347"/>
              <a:gd name="connsiteY56" fmla="*/ 3955576 h 4260845"/>
              <a:gd name="connsiteX57" fmla="*/ 2609403 w 3898347"/>
              <a:gd name="connsiteY57" fmla="*/ 3956215 h 4260845"/>
              <a:gd name="connsiteX58" fmla="*/ 2597896 w 3898347"/>
              <a:gd name="connsiteY58" fmla="*/ 3958939 h 4260845"/>
              <a:gd name="connsiteX59" fmla="*/ 2578251 w 3898347"/>
              <a:gd name="connsiteY59" fmla="*/ 3965812 h 4260845"/>
              <a:gd name="connsiteX60" fmla="*/ 2571961 w 3898347"/>
              <a:gd name="connsiteY60" fmla="*/ 3966278 h 4260845"/>
              <a:gd name="connsiteX61" fmla="*/ 2559399 w 3898347"/>
              <a:gd name="connsiteY61" fmla="*/ 3979193 h 4260845"/>
              <a:gd name="connsiteX62" fmla="*/ 2533560 w 3898347"/>
              <a:gd name="connsiteY62" fmla="*/ 3988160 h 4260845"/>
              <a:gd name="connsiteX63" fmla="*/ 2515299 w 3898347"/>
              <a:gd name="connsiteY63" fmla="*/ 4016867 h 4260845"/>
              <a:gd name="connsiteX64" fmla="*/ 2513423 w 3898347"/>
              <a:gd name="connsiteY64" fmla="*/ 4018759 h 4260845"/>
              <a:gd name="connsiteX65" fmla="*/ 2482991 w 3898347"/>
              <a:gd name="connsiteY65" fmla="*/ 4012935 h 4260845"/>
              <a:gd name="connsiteX66" fmla="*/ 2446940 w 3898347"/>
              <a:gd name="connsiteY66" fmla="*/ 4021172 h 4260845"/>
              <a:gd name="connsiteX67" fmla="*/ 2404883 w 3898347"/>
              <a:gd name="connsiteY67" fmla="*/ 4024808 h 4260845"/>
              <a:gd name="connsiteX68" fmla="*/ 2373894 w 3898347"/>
              <a:gd name="connsiteY68" fmla="*/ 4023827 h 4260845"/>
              <a:gd name="connsiteX69" fmla="*/ 2297080 w 3898347"/>
              <a:gd name="connsiteY69" fmla="*/ 4040841 h 4260845"/>
              <a:gd name="connsiteX70" fmla="*/ 2170615 w 3898347"/>
              <a:gd name="connsiteY70" fmla="*/ 4077196 h 4260845"/>
              <a:gd name="connsiteX71" fmla="*/ 2143580 w 3898347"/>
              <a:gd name="connsiteY71" fmla="*/ 4083102 h 4260845"/>
              <a:gd name="connsiteX72" fmla="*/ 2119893 w 3898347"/>
              <a:gd name="connsiteY72" fmla="*/ 4080874 h 4260845"/>
              <a:gd name="connsiteX73" fmla="*/ 2114008 w 3898347"/>
              <a:gd name="connsiteY73" fmla="*/ 4073996 h 4260845"/>
              <a:gd name="connsiteX74" fmla="*/ 2099067 w 3898347"/>
              <a:gd name="connsiteY74" fmla="*/ 4076068 h 4260845"/>
              <a:gd name="connsiteX75" fmla="*/ 2095000 w 3898347"/>
              <a:gd name="connsiteY75" fmla="*/ 4075096 h 4260845"/>
              <a:gd name="connsiteX76" fmla="*/ 2071767 w 3898347"/>
              <a:gd name="connsiteY76" fmla="*/ 4071044 h 4260845"/>
              <a:gd name="connsiteX77" fmla="*/ 2024486 w 3898347"/>
              <a:gd name="connsiteY77" fmla="*/ 4100276 h 4260845"/>
              <a:gd name="connsiteX78" fmla="*/ 1964411 w 3898347"/>
              <a:gd name="connsiteY78" fmla="*/ 4105069 h 4260845"/>
              <a:gd name="connsiteX79" fmla="*/ 1739945 w 3898347"/>
              <a:gd name="connsiteY79" fmla="*/ 4171795 h 4260845"/>
              <a:gd name="connsiteX80" fmla="*/ 1642330 w 3898347"/>
              <a:gd name="connsiteY80" fmla="*/ 4174762 h 4260845"/>
              <a:gd name="connsiteX81" fmla="*/ 1595989 w 3898347"/>
              <a:gd name="connsiteY81" fmla="*/ 4193679 h 4260845"/>
              <a:gd name="connsiteX82" fmla="*/ 1548640 w 3898347"/>
              <a:gd name="connsiteY82" fmla="*/ 4217115 h 4260845"/>
              <a:gd name="connsiteX83" fmla="*/ 1530136 w 3898347"/>
              <a:gd name="connsiteY83" fmla="*/ 4227121 h 4260845"/>
              <a:gd name="connsiteX84" fmla="*/ 1508787 w 3898347"/>
              <a:gd name="connsiteY84" fmla="*/ 4234213 h 4260845"/>
              <a:gd name="connsiteX85" fmla="*/ 1488914 w 3898347"/>
              <a:gd name="connsiteY85" fmla="*/ 4241772 h 4260845"/>
              <a:gd name="connsiteX86" fmla="*/ 1488999 w 3898347"/>
              <a:gd name="connsiteY86" fmla="*/ 4251186 h 4260845"/>
              <a:gd name="connsiteX87" fmla="*/ 1475364 w 3898347"/>
              <a:gd name="connsiteY87" fmla="*/ 4248364 h 4260845"/>
              <a:gd name="connsiteX88" fmla="*/ 1457275 w 3898347"/>
              <a:gd name="connsiteY88" fmla="*/ 4252863 h 4260845"/>
              <a:gd name="connsiteX89" fmla="*/ 1448085 w 3898347"/>
              <a:gd name="connsiteY89" fmla="*/ 4248391 h 4260845"/>
              <a:gd name="connsiteX90" fmla="*/ 1315306 w 3898347"/>
              <a:gd name="connsiteY90" fmla="*/ 4237004 h 4260845"/>
              <a:gd name="connsiteX91" fmla="*/ 1272434 w 3898347"/>
              <a:gd name="connsiteY91" fmla="*/ 4244958 h 4260845"/>
              <a:gd name="connsiteX92" fmla="*/ 1231567 w 3898347"/>
              <a:gd name="connsiteY92" fmla="*/ 4219356 h 4260845"/>
              <a:gd name="connsiteX93" fmla="*/ 1216643 w 3898347"/>
              <a:gd name="connsiteY93" fmla="*/ 4229828 h 4260845"/>
              <a:gd name="connsiteX94" fmla="*/ 1214101 w 3898347"/>
              <a:gd name="connsiteY94" fmla="*/ 4231991 h 4260845"/>
              <a:gd name="connsiteX95" fmla="*/ 1203193 w 3898347"/>
              <a:gd name="connsiteY95" fmla="*/ 4232867 h 4260845"/>
              <a:gd name="connsiteX96" fmla="*/ 1201049 w 3898347"/>
              <a:gd name="connsiteY96" fmla="*/ 4242842 h 4260845"/>
              <a:gd name="connsiteX97" fmla="*/ 1185298 w 3898347"/>
              <a:gd name="connsiteY97" fmla="*/ 4251133 h 4260845"/>
              <a:gd name="connsiteX98" fmla="*/ 1164955 w 3898347"/>
              <a:gd name="connsiteY98" fmla="*/ 4250027 h 4260845"/>
              <a:gd name="connsiteX99" fmla="*/ 1067357 w 3898347"/>
              <a:gd name="connsiteY99" fmla="*/ 4233908 h 4260845"/>
              <a:gd name="connsiteX100" fmla="*/ 1009492 w 3898347"/>
              <a:gd name="connsiteY100" fmla="*/ 4230455 h 4260845"/>
              <a:gd name="connsiteX101" fmla="*/ 988345 w 3898347"/>
              <a:gd name="connsiteY101" fmla="*/ 4238880 h 4260845"/>
              <a:gd name="connsiteX102" fmla="*/ 958251 w 3898347"/>
              <a:gd name="connsiteY102" fmla="*/ 4244100 h 4260845"/>
              <a:gd name="connsiteX103" fmla="*/ 905785 w 3898347"/>
              <a:gd name="connsiteY103" fmla="*/ 4260845 h 4260845"/>
              <a:gd name="connsiteX104" fmla="*/ 837706 w 3898347"/>
              <a:gd name="connsiteY104" fmla="*/ 4245528 h 4260845"/>
              <a:gd name="connsiteX105" fmla="*/ 778474 w 3898347"/>
              <a:gd name="connsiteY105" fmla="*/ 4235526 h 4260845"/>
              <a:gd name="connsiteX106" fmla="*/ 774418 w 3898347"/>
              <a:gd name="connsiteY106" fmla="*/ 4242583 h 4260845"/>
              <a:gd name="connsiteX107" fmla="*/ 737705 w 3898347"/>
              <a:gd name="connsiteY107" fmla="*/ 4238891 h 4260845"/>
              <a:gd name="connsiteX108" fmla="*/ 627717 w 3898347"/>
              <a:gd name="connsiteY108" fmla="*/ 4207629 h 4260845"/>
              <a:gd name="connsiteX109" fmla="*/ 551044 w 3898347"/>
              <a:gd name="connsiteY109" fmla="*/ 4180627 h 4260845"/>
              <a:gd name="connsiteX110" fmla="*/ 508621 w 3898347"/>
              <a:gd name="connsiteY110" fmla="*/ 4176044 h 4260845"/>
              <a:gd name="connsiteX111" fmla="*/ 467082 w 3898347"/>
              <a:gd name="connsiteY111" fmla="*/ 4185616 h 4260845"/>
              <a:gd name="connsiteX112" fmla="*/ 437646 w 3898347"/>
              <a:gd name="connsiteY112" fmla="*/ 4212658 h 4260845"/>
              <a:gd name="connsiteX113" fmla="*/ 402271 w 3898347"/>
              <a:gd name="connsiteY113" fmla="*/ 4212774 h 4260845"/>
              <a:gd name="connsiteX114" fmla="*/ 384907 w 3898347"/>
              <a:gd name="connsiteY114" fmla="*/ 4201195 h 4260845"/>
              <a:gd name="connsiteX115" fmla="*/ 337154 w 3898347"/>
              <a:gd name="connsiteY115" fmla="*/ 4206136 h 4260845"/>
              <a:gd name="connsiteX116" fmla="*/ 298662 w 3898347"/>
              <a:gd name="connsiteY116" fmla="*/ 4211227 h 4260845"/>
              <a:gd name="connsiteX117" fmla="*/ 265740 w 3898347"/>
              <a:gd name="connsiteY117" fmla="*/ 4213623 h 4260845"/>
              <a:gd name="connsiteX118" fmla="*/ 176403 w 3898347"/>
              <a:gd name="connsiteY118" fmla="*/ 4227393 h 4260845"/>
              <a:gd name="connsiteX119" fmla="*/ 82528 w 3898347"/>
              <a:gd name="connsiteY119" fmla="*/ 4243774 h 4260845"/>
              <a:gd name="connsiteX120" fmla="*/ 19464 w 3898347"/>
              <a:gd name="connsiteY120" fmla="*/ 4256103 h 4260845"/>
              <a:gd name="connsiteX121" fmla="*/ 0 w 3898347"/>
              <a:gd name="connsiteY121" fmla="*/ 4221939 h 4260845"/>
              <a:gd name="connsiteX122" fmla="*/ 0 w 3898347"/>
              <a:gd name="connsiteY122" fmla="*/ 15850 h 4260845"/>
              <a:gd name="connsiteX123" fmla="*/ 3898347 w 3898347"/>
              <a:gd name="connsiteY123" fmla="*/ 0 h 4260845"/>
              <a:gd name="connsiteX0" fmla="*/ 3898347 w 3898347"/>
              <a:gd name="connsiteY0" fmla="*/ 0 h 4260845"/>
              <a:gd name="connsiteX1" fmla="*/ 3898347 w 3898347"/>
              <a:gd name="connsiteY1" fmla="*/ 3834445 h 4260845"/>
              <a:gd name="connsiteX2" fmla="*/ 3892314 w 3898347"/>
              <a:gd name="connsiteY2" fmla="*/ 3832951 h 4260845"/>
              <a:gd name="connsiteX3" fmla="*/ 3851953 w 3898347"/>
              <a:gd name="connsiteY3" fmla="*/ 3802983 h 4260845"/>
              <a:gd name="connsiteX4" fmla="*/ 3836418 w 3898347"/>
              <a:gd name="connsiteY4" fmla="*/ 3811513 h 4260845"/>
              <a:gd name="connsiteX5" fmla="*/ 3833758 w 3898347"/>
              <a:gd name="connsiteY5" fmla="*/ 3813341 h 4260845"/>
              <a:gd name="connsiteX6" fmla="*/ 3822673 w 3898347"/>
              <a:gd name="connsiteY6" fmla="*/ 3812913 h 4260845"/>
              <a:gd name="connsiteX7" fmla="*/ 3820104 w 3898347"/>
              <a:gd name="connsiteY7" fmla="*/ 3822466 h 4260845"/>
              <a:gd name="connsiteX8" fmla="*/ 3803816 w 3898347"/>
              <a:gd name="connsiteY8" fmla="*/ 3828757 h 4260845"/>
              <a:gd name="connsiteX9" fmla="*/ 3729936 w 3898347"/>
              <a:gd name="connsiteY9" fmla="*/ 3815386 h 4260845"/>
              <a:gd name="connsiteX10" fmla="*/ 3726018 w 3898347"/>
              <a:gd name="connsiteY10" fmla="*/ 3815100 h 4260845"/>
              <a:gd name="connsiteX11" fmla="*/ 3725413 w 3898347"/>
              <a:gd name="connsiteY11" fmla="*/ 3814615 h 4260845"/>
              <a:gd name="connsiteX12" fmla="*/ 3713801 w 3898347"/>
              <a:gd name="connsiteY12" fmla="*/ 3811018 h 4260845"/>
              <a:gd name="connsiteX13" fmla="*/ 3709087 w 3898347"/>
              <a:gd name="connsiteY13" fmla="*/ 3813195 h 4260845"/>
              <a:gd name="connsiteX14" fmla="*/ 3698038 w 3898347"/>
              <a:gd name="connsiteY14" fmla="*/ 3806182 h 4260845"/>
              <a:gd name="connsiteX15" fmla="*/ 3662227 w 3898347"/>
              <a:gd name="connsiteY15" fmla="*/ 3807761 h 4260845"/>
              <a:gd name="connsiteX16" fmla="*/ 3659872 w 3898347"/>
              <a:gd name="connsiteY16" fmla="*/ 3805524 h 4260845"/>
              <a:gd name="connsiteX17" fmla="*/ 3643454 w 3898347"/>
              <a:gd name="connsiteY17" fmla="*/ 3794831 h 4260845"/>
              <a:gd name="connsiteX18" fmla="*/ 3624789 w 3898347"/>
              <a:gd name="connsiteY18" fmla="*/ 3803185 h 4260845"/>
              <a:gd name="connsiteX19" fmla="*/ 3602327 w 3898347"/>
              <a:gd name="connsiteY19" fmla="*/ 3794616 h 4260845"/>
              <a:gd name="connsiteX20" fmla="*/ 3596645 w 3898347"/>
              <a:gd name="connsiteY20" fmla="*/ 3797108 h 4260845"/>
              <a:gd name="connsiteX21" fmla="*/ 3574144 w 3898347"/>
              <a:gd name="connsiteY21" fmla="*/ 3795108 h 4260845"/>
              <a:gd name="connsiteX22" fmla="*/ 3562310 w 3898347"/>
              <a:gd name="connsiteY22" fmla="*/ 3787534 h 4260845"/>
              <a:gd name="connsiteX23" fmla="*/ 3551635 w 3898347"/>
              <a:gd name="connsiteY23" fmla="*/ 3797705 h 4260845"/>
              <a:gd name="connsiteX24" fmla="*/ 3542668 w 3898347"/>
              <a:gd name="connsiteY24" fmla="*/ 3803283 h 4260845"/>
              <a:gd name="connsiteX25" fmla="*/ 3533033 w 3898347"/>
              <a:gd name="connsiteY25" fmla="*/ 3799071 h 4260845"/>
              <a:gd name="connsiteX26" fmla="*/ 3521726 w 3898347"/>
              <a:gd name="connsiteY26" fmla="*/ 3804691 h 4260845"/>
              <a:gd name="connsiteX27" fmla="*/ 3520080 w 3898347"/>
              <a:gd name="connsiteY27" fmla="*/ 3805210 h 4260845"/>
              <a:gd name="connsiteX28" fmla="*/ 3508491 w 3898347"/>
              <a:gd name="connsiteY28" fmla="*/ 3797398 h 4260845"/>
              <a:gd name="connsiteX29" fmla="*/ 3503787 w 3898347"/>
              <a:gd name="connsiteY29" fmla="*/ 3797787 h 4260845"/>
              <a:gd name="connsiteX30" fmla="*/ 3492165 w 3898347"/>
              <a:gd name="connsiteY30" fmla="*/ 3799887 h 4260845"/>
              <a:gd name="connsiteX31" fmla="*/ 3472233 w 3898347"/>
              <a:gd name="connsiteY31" fmla="*/ 3805682 h 4260845"/>
              <a:gd name="connsiteX32" fmla="*/ 3465921 w 3898347"/>
              <a:gd name="connsiteY32" fmla="*/ 3805814 h 4260845"/>
              <a:gd name="connsiteX33" fmla="*/ 3455541 w 3898347"/>
              <a:gd name="connsiteY33" fmla="*/ 3815505 h 4260845"/>
              <a:gd name="connsiteX34" fmla="*/ 3429027 w 3898347"/>
              <a:gd name="connsiteY34" fmla="*/ 3816906 h 4260845"/>
              <a:gd name="connsiteX35" fmla="*/ 3369507 w 3898347"/>
              <a:gd name="connsiteY35" fmla="*/ 3825563 h 4260845"/>
              <a:gd name="connsiteX36" fmla="*/ 3324491 w 3898347"/>
              <a:gd name="connsiteY36" fmla="*/ 3832006 h 4260845"/>
              <a:gd name="connsiteX37" fmla="*/ 3244235 w 3898347"/>
              <a:gd name="connsiteY37" fmla="*/ 3834376 h 4260845"/>
              <a:gd name="connsiteX38" fmla="*/ 3226507 w 3898347"/>
              <a:gd name="connsiteY38" fmla="*/ 3820131 h 4260845"/>
              <a:gd name="connsiteX39" fmla="*/ 3191688 w 3898347"/>
              <a:gd name="connsiteY39" fmla="*/ 3837359 h 4260845"/>
              <a:gd name="connsiteX40" fmla="*/ 3153779 w 3898347"/>
              <a:gd name="connsiteY40" fmla="*/ 3848439 h 4260845"/>
              <a:gd name="connsiteX41" fmla="*/ 3090188 w 3898347"/>
              <a:gd name="connsiteY41" fmla="*/ 3855036 h 4260845"/>
              <a:gd name="connsiteX42" fmla="*/ 3031422 w 3898347"/>
              <a:gd name="connsiteY42" fmla="*/ 3858298 h 4260845"/>
              <a:gd name="connsiteX43" fmla="*/ 2996288 w 3898347"/>
              <a:gd name="connsiteY43" fmla="*/ 3860020 h 4260845"/>
              <a:gd name="connsiteX44" fmla="*/ 2901661 w 3898347"/>
              <a:gd name="connsiteY44" fmla="*/ 3882243 h 4260845"/>
              <a:gd name="connsiteX45" fmla="*/ 2782141 w 3898347"/>
              <a:gd name="connsiteY45" fmla="*/ 3932983 h 4260845"/>
              <a:gd name="connsiteX46" fmla="*/ 2749597 w 3898347"/>
              <a:gd name="connsiteY46" fmla="*/ 3956746 h 4260845"/>
              <a:gd name="connsiteX47" fmla="*/ 2730493 w 3898347"/>
              <a:gd name="connsiteY47" fmla="*/ 3955236 h 4260845"/>
              <a:gd name="connsiteX48" fmla="*/ 2707507 w 3898347"/>
              <a:gd name="connsiteY48" fmla="*/ 3947771 h 4260845"/>
              <a:gd name="connsiteX49" fmla="*/ 2701937 w 3898347"/>
              <a:gd name="connsiteY49" fmla="*/ 3950565 h 4260845"/>
              <a:gd name="connsiteX50" fmla="*/ 2679435 w 3898347"/>
              <a:gd name="connsiteY50" fmla="*/ 3949768 h 4260845"/>
              <a:gd name="connsiteX51" fmla="*/ 2667352 w 3898347"/>
              <a:gd name="connsiteY51" fmla="*/ 3942821 h 4260845"/>
              <a:gd name="connsiteX52" fmla="*/ 2657096 w 3898347"/>
              <a:gd name="connsiteY52" fmla="*/ 3953571 h 4260845"/>
              <a:gd name="connsiteX53" fmla="*/ 2655161 w 3898347"/>
              <a:gd name="connsiteY53" fmla="*/ 3962216 h 4260845"/>
              <a:gd name="connsiteX54" fmla="*/ 2638604 w 3898347"/>
              <a:gd name="connsiteY54" fmla="*/ 3955936 h 4260845"/>
              <a:gd name="connsiteX55" fmla="*/ 2626185 w 3898347"/>
              <a:gd name="connsiteY55" fmla="*/ 3962937 h 4260845"/>
              <a:gd name="connsiteX56" fmla="*/ 2614077 w 3898347"/>
              <a:gd name="connsiteY56" fmla="*/ 3955576 h 4260845"/>
              <a:gd name="connsiteX57" fmla="*/ 2609403 w 3898347"/>
              <a:gd name="connsiteY57" fmla="*/ 3956215 h 4260845"/>
              <a:gd name="connsiteX58" fmla="*/ 2597896 w 3898347"/>
              <a:gd name="connsiteY58" fmla="*/ 3958939 h 4260845"/>
              <a:gd name="connsiteX59" fmla="*/ 2578251 w 3898347"/>
              <a:gd name="connsiteY59" fmla="*/ 3965812 h 4260845"/>
              <a:gd name="connsiteX60" fmla="*/ 2571961 w 3898347"/>
              <a:gd name="connsiteY60" fmla="*/ 3966278 h 4260845"/>
              <a:gd name="connsiteX61" fmla="*/ 2559399 w 3898347"/>
              <a:gd name="connsiteY61" fmla="*/ 3979193 h 4260845"/>
              <a:gd name="connsiteX62" fmla="*/ 2533560 w 3898347"/>
              <a:gd name="connsiteY62" fmla="*/ 3988160 h 4260845"/>
              <a:gd name="connsiteX63" fmla="*/ 2515299 w 3898347"/>
              <a:gd name="connsiteY63" fmla="*/ 4016867 h 4260845"/>
              <a:gd name="connsiteX64" fmla="*/ 2513423 w 3898347"/>
              <a:gd name="connsiteY64" fmla="*/ 4018759 h 4260845"/>
              <a:gd name="connsiteX65" fmla="*/ 2482991 w 3898347"/>
              <a:gd name="connsiteY65" fmla="*/ 4012935 h 4260845"/>
              <a:gd name="connsiteX66" fmla="*/ 2446940 w 3898347"/>
              <a:gd name="connsiteY66" fmla="*/ 4021172 h 4260845"/>
              <a:gd name="connsiteX67" fmla="*/ 2404883 w 3898347"/>
              <a:gd name="connsiteY67" fmla="*/ 4024808 h 4260845"/>
              <a:gd name="connsiteX68" fmla="*/ 2373894 w 3898347"/>
              <a:gd name="connsiteY68" fmla="*/ 4023827 h 4260845"/>
              <a:gd name="connsiteX69" fmla="*/ 2297080 w 3898347"/>
              <a:gd name="connsiteY69" fmla="*/ 4040841 h 4260845"/>
              <a:gd name="connsiteX70" fmla="*/ 2170615 w 3898347"/>
              <a:gd name="connsiteY70" fmla="*/ 4077196 h 4260845"/>
              <a:gd name="connsiteX71" fmla="*/ 2143580 w 3898347"/>
              <a:gd name="connsiteY71" fmla="*/ 4083102 h 4260845"/>
              <a:gd name="connsiteX72" fmla="*/ 2119893 w 3898347"/>
              <a:gd name="connsiteY72" fmla="*/ 4080874 h 4260845"/>
              <a:gd name="connsiteX73" fmla="*/ 2114008 w 3898347"/>
              <a:gd name="connsiteY73" fmla="*/ 4073996 h 4260845"/>
              <a:gd name="connsiteX74" fmla="*/ 2099067 w 3898347"/>
              <a:gd name="connsiteY74" fmla="*/ 4076068 h 4260845"/>
              <a:gd name="connsiteX75" fmla="*/ 2095000 w 3898347"/>
              <a:gd name="connsiteY75" fmla="*/ 4075096 h 4260845"/>
              <a:gd name="connsiteX76" fmla="*/ 2071767 w 3898347"/>
              <a:gd name="connsiteY76" fmla="*/ 4071044 h 4260845"/>
              <a:gd name="connsiteX77" fmla="*/ 2024486 w 3898347"/>
              <a:gd name="connsiteY77" fmla="*/ 4100276 h 4260845"/>
              <a:gd name="connsiteX78" fmla="*/ 1964411 w 3898347"/>
              <a:gd name="connsiteY78" fmla="*/ 4105069 h 4260845"/>
              <a:gd name="connsiteX79" fmla="*/ 1739945 w 3898347"/>
              <a:gd name="connsiteY79" fmla="*/ 4171795 h 4260845"/>
              <a:gd name="connsiteX80" fmla="*/ 1642330 w 3898347"/>
              <a:gd name="connsiteY80" fmla="*/ 4174762 h 4260845"/>
              <a:gd name="connsiteX81" fmla="*/ 1595989 w 3898347"/>
              <a:gd name="connsiteY81" fmla="*/ 4193679 h 4260845"/>
              <a:gd name="connsiteX82" fmla="*/ 1548640 w 3898347"/>
              <a:gd name="connsiteY82" fmla="*/ 4217115 h 4260845"/>
              <a:gd name="connsiteX83" fmla="*/ 1530136 w 3898347"/>
              <a:gd name="connsiteY83" fmla="*/ 4227121 h 4260845"/>
              <a:gd name="connsiteX84" fmla="*/ 1508787 w 3898347"/>
              <a:gd name="connsiteY84" fmla="*/ 4234213 h 4260845"/>
              <a:gd name="connsiteX85" fmla="*/ 1488914 w 3898347"/>
              <a:gd name="connsiteY85" fmla="*/ 4241772 h 4260845"/>
              <a:gd name="connsiteX86" fmla="*/ 1488999 w 3898347"/>
              <a:gd name="connsiteY86" fmla="*/ 4251186 h 4260845"/>
              <a:gd name="connsiteX87" fmla="*/ 1475364 w 3898347"/>
              <a:gd name="connsiteY87" fmla="*/ 4248364 h 4260845"/>
              <a:gd name="connsiteX88" fmla="*/ 1457275 w 3898347"/>
              <a:gd name="connsiteY88" fmla="*/ 4252863 h 4260845"/>
              <a:gd name="connsiteX89" fmla="*/ 1448085 w 3898347"/>
              <a:gd name="connsiteY89" fmla="*/ 4248391 h 4260845"/>
              <a:gd name="connsiteX90" fmla="*/ 1315306 w 3898347"/>
              <a:gd name="connsiteY90" fmla="*/ 4237004 h 4260845"/>
              <a:gd name="connsiteX91" fmla="*/ 1272434 w 3898347"/>
              <a:gd name="connsiteY91" fmla="*/ 4244958 h 4260845"/>
              <a:gd name="connsiteX92" fmla="*/ 1231567 w 3898347"/>
              <a:gd name="connsiteY92" fmla="*/ 4219356 h 4260845"/>
              <a:gd name="connsiteX93" fmla="*/ 1216643 w 3898347"/>
              <a:gd name="connsiteY93" fmla="*/ 4229828 h 4260845"/>
              <a:gd name="connsiteX94" fmla="*/ 1214101 w 3898347"/>
              <a:gd name="connsiteY94" fmla="*/ 4231991 h 4260845"/>
              <a:gd name="connsiteX95" fmla="*/ 1203193 w 3898347"/>
              <a:gd name="connsiteY95" fmla="*/ 4232867 h 4260845"/>
              <a:gd name="connsiteX96" fmla="*/ 1201049 w 3898347"/>
              <a:gd name="connsiteY96" fmla="*/ 4242842 h 4260845"/>
              <a:gd name="connsiteX97" fmla="*/ 1185298 w 3898347"/>
              <a:gd name="connsiteY97" fmla="*/ 4251133 h 4260845"/>
              <a:gd name="connsiteX98" fmla="*/ 1164955 w 3898347"/>
              <a:gd name="connsiteY98" fmla="*/ 4250027 h 4260845"/>
              <a:gd name="connsiteX99" fmla="*/ 1067357 w 3898347"/>
              <a:gd name="connsiteY99" fmla="*/ 4233908 h 4260845"/>
              <a:gd name="connsiteX100" fmla="*/ 1009492 w 3898347"/>
              <a:gd name="connsiteY100" fmla="*/ 4230455 h 4260845"/>
              <a:gd name="connsiteX101" fmla="*/ 988345 w 3898347"/>
              <a:gd name="connsiteY101" fmla="*/ 4238880 h 4260845"/>
              <a:gd name="connsiteX102" fmla="*/ 958251 w 3898347"/>
              <a:gd name="connsiteY102" fmla="*/ 4244100 h 4260845"/>
              <a:gd name="connsiteX103" fmla="*/ 905785 w 3898347"/>
              <a:gd name="connsiteY103" fmla="*/ 4260845 h 4260845"/>
              <a:gd name="connsiteX104" fmla="*/ 837706 w 3898347"/>
              <a:gd name="connsiteY104" fmla="*/ 4245528 h 4260845"/>
              <a:gd name="connsiteX105" fmla="*/ 778474 w 3898347"/>
              <a:gd name="connsiteY105" fmla="*/ 4235526 h 4260845"/>
              <a:gd name="connsiteX106" fmla="*/ 774418 w 3898347"/>
              <a:gd name="connsiteY106" fmla="*/ 4242583 h 4260845"/>
              <a:gd name="connsiteX107" fmla="*/ 737705 w 3898347"/>
              <a:gd name="connsiteY107" fmla="*/ 4238891 h 4260845"/>
              <a:gd name="connsiteX108" fmla="*/ 627717 w 3898347"/>
              <a:gd name="connsiteY108" fmla="*/ 4207629 h 4260845"/>
              <a:gd name="connsiteX109" fmla="*/ 558105 w 3898347"/>
              <a:gd name="connsiteY109" fmla="*/ 4191218 h 4260845"/>
              <a:gd name="connsiteX110" fmla="*/ 508621 w 3898347"/>
              <a:gd name="connsiteY110" fmla="*/ 4176044 h 4260845"/>
              <a:gd name="connsiteX111" fmla="*/ 467082 w 3898347"/>
              <a:gd name="connsiteY111" fmla="*/ 4185616 h 4260845"/>
              <a:gd name="connsiteX112" fmla="*/ 437646 w 3898347"/>
              <a:gd name="connsiteY112" fmla="*/ 4212658 h 4260845"/>
              <a:gd name="connsiteX113" fmla="*/ 402271 w 3898347"/>
              <a:gd name="connsiteY113" fmla="*/ 4212774 h 4260845"/>
              <a:gd name="connsiteX114" fmla="*/ 384907 w 3898347"/>
              <a:gd name="connsiteY114" fmla="*/ 4201195 h 4260845"/>
              <a:gd name="connsiteX115" fmla="*/ 337154 w 3898347"/>
              <a:gd name="connsiteY115" fmla="*/ 4206136 h 4260845"/>
              <a:gd name="connsiteX116" fmla="*/ 298662 w 3898347"/>
              <a:gd name="connsiteY116" fmla="*/ 4211227 h 4260845"/>
              <a:gd name="connsiteX117" fmla="*/ 265740 w 3898347"/>
              <a:gd name="connsiteY117" fmla="*/ 4213623 h 4260845"/>
              <a:gd name="connsiteX118" fmla="*/ 176403 w 3898347"/>
              <a:gd name="connsiteY118" fmla="*/ 4227393 h 4260845"/>
              <a:gd name="connsiteX119" fmla="*/ 82528 w 3898347"/>
              <a:gd name="connsiteY119" fmla="*/ 4243774 h 4260845"/>
              <a:gd name="connsiteX120" fmla="*/ 19464 w 3898347"/>
              <a:gd name="connsiteY120" fmla="*/ 4256103 h 4260845"/>
              <a:gd name="connsiteX121" fmla="*/ 0 w 3898347"/>
              <a:gd name="connsiteY121" fmla="*/ 4221939 h 4260845"/>
              <a:gd name="connsiteX122" fmla="*/ 0 w 3898347"/>
              <a:gd name="connsiteY122" fmla="*/ 15850 h 4260845"/>
              <a:gd name="connsiteX123" fmla="*/ 3898347 w 3898347"/>
              <a:gd name="connsiteY123" fmla="*/ 0 h 4260845"/>
              <a:gd name="connsiteX0" fmla="*/ 3898347 w 3898347"/>
              <a:gd name="connsiteY0" fmla="*/ 0 h 4260845"/>
              <a:gd name="connsiteX1" fmla="*/ 3898347 w 3898347"/>
              <a:gd name="connsiteY1" fmla="*/ 3834445 h 4260845"/>
              <a:gd name="connsiteX2" fmla="*/ 3892314 w 3898347"/>
              <a:gd name="connsiteY2" fmla="*/ 3832951 h 4260845"/>
              <a:gd name="connsiteX3" fmla="*/ 3851953 w 3898347"/>
              <a:gd name="connsiteY3" fmla="*/ 3802983 h 4260845"/>
              <a:gd name="connsiteX4" fmla="*/ 3836418 w 3898347"/>
              <a:gd name="connsiteY4" fmla="*/ 3811513 h 4260845"/>
              <a:gd name="connsiteX5" fmla="*/ 3833758 w 3898347"/>
              <a:gd name="connsiteY5" fmla="*/ 3813341 h 4260845"/>
              <a:gd name="connsiteX6" fmla="*/ 3822673 w 3898347"/>
              <a:gd name="connsiteY6" fmla="*/ 3812913 h 4260845"/>
              <a:gd name="connsiteX7" fmla="*/ 3820104 w 3898347"/>
              <a:gd name="connsiteY7" fmla="*/ 3822466 h 4260845"/>
              <a:gd name="connsiteX8" fmla="*/ 3803816 w 3898347"/>
              <a:gd name="connsiteY8" fmla="*/ 3828757 h 4260845"/>
              <a:gd name="connsiteX9" fmla="*/ 3729936 w 3898347"/>
              <a:gd name="connsiteY9" fmla="*/ 3815386 h 4260845"/>
              <a:gd name="connsiteX10" fmla="*/ 3726018 w 3898347"/>
              <a:gd name="connsiteY10" fmla="*/ 3815100 h 4260845"/>
              <a:gd name="connsiteX11" fmla="*/ 3725413 w 3898347"/>
              <a:gd name="connsiteY11" fmla="*/ 3814615 h 4260845"/>
              <a:gd name="connsiteX12" fmla="*/ 3713801 w 3898347"/>
              <a:gd name="connsiteY12" fmla="*/ 3811018 h 4260845"/>
              <a:gd name="connsiteX13" fmla="*/ 3709087 w 3898347"/>
              <a:gd name="connsiteY13" fmla="*/ 3813195 h 4260845"/>
              <a:gd name="connsiteX14" fmla="*/ 3698038 w 3898347"/>
              <a:gd name="connsiteY14" fmla="*/ 3806182 h 4260845"/>
              <a:gd name="connsiteX15" fmla="*/ 3662227 w 3898347"/>
              <a:gd name="connsiteY15" fmla="*/ 3807761 h 4260845"/>
              <a:gd name="connsiteX16" fmla="*/ 3659872 w 3898347"/>
              <a:gd name="connsiteY16" fmla="*/ 3805524 h 4260845"/>
              <a:gd name="connsiteX17" fmla="*/ 3643454 w 3898347"/>
              <a:gd name="connsiteY17" fmla="*/ 3794831 h 4260845"/>
              <a:gd name="connsiteX18" fmla="*/ 3624789 w 3898347"/>
              <a:gd name="connsiteY18" fmla="*/ 3803185 h 4260845"/>
              <a:gd name="connsiteX19" fmla="*/ 3602327 w 3898347"/>
              <a:gd name="connsiteY19" fmla="*/ 3794616 h 4260845"/>
              <a:gd name="connsiteX20" fmla="*/ 3596645 w 3898347"/>
              <a:gd name="connsiteY20" fmla="*/ 3797108 h 4260845"/>
              <a:gd name="connsiteX21" fmla="*/ 3574144 w 3898347"/>
              <a:gd name="connsiteY21" fmla="*/ 3795108 h 4260845"/>
              <a:gd name="connsiteX22" fmla="*/ 3562310 w 3898347"/>
              <a:gd name="connsiteY22" fmla="*/ 3787534 h 4260845"/>
              <a:gd name="connsiteX23" fmla="*/ 3551635 w 3898347"/>
              <a:gd name="connsiteY23" fmla="*/ 3797705 h 4260845"/>
              <a:gd name="connsiteX24" fmla="*/ 3542668 w 3898347"/>
              <a:gd name="connsiteY24" fmla="*/ 3803283 h 4260845"/>
              <a:gd name="connsiteX25" fmla="*/ 3533033 w 3898347"/>
              <a:gd name="connsiteY25" fmla="*/ 3799071 h 4260845"/>
              <a:gd name="connsiteX26" fmla="*/ 3521726 w 3898347"/>
              <a:gd name="connsiteY26" fmla="*/ 3804691 h 4260845"/>
              <a:gd name="connsiteX27" fmla="*/ 3520080 w 3898347"/>
              <a:gd name="connsiteY27" fmla="*/ 3805210 h 4260845"/>
              <a:gd name="connsiteX28" fmla="*/ 3508491 w 3898347"/>
              <a:gd name="connsiteY28" fmla="*/ 3797398 h 4260845"/>
              <a:gd name="connsiteX29" fmla="*/ 3503787 w 3898347"/>
              <a:gd name="connsiteY29" fmla="*/ 3797787 h 4260845"/>
              <a:gd name="connsiteX30" fmla="*/ 3492165 w 3898347"/>
              <a:gd name="connsiteY30" fmla="*/ 3799887 h 4260845"/>
              <a:gd name="connsiteX31" fmla="*/ 3472233 w 3898347"/>
              <a:gd name="connsiteY31" fmla="*/ 3805682 h 4260845"/>
              <a:gd name="connsiteX32" fmla="*/ 3465921 w 3898347"/>
              <a:gd name="connsiteY32" fmla="*/ 3805814 h 4260845"/>
              <a:gd name="connsiteX33" fmla="*/ 3455541 w 3898347"/>
              <a:gd name="connsiteY33" fmla="*/ 3815505 h 4260845"/>
              <a:gd name="connsiteX34" fmla="*/ 3429027 w 3898347"/>
              <a:gd name="connsiteY34" fmla="*/ 3816906 h 4260845"/>
              <a:gd name="connsiteX35" fmla="*/ 3369507 w 3898347"/>
              <a:gd name="connsiteY35" fmla="*/ 3825563 h 4260845"/>
              <a:gd name="connsiteX36" fmla="*/ 3324491 w 3898347"/>
              <a:gd name="connsiteY36" fmla="*/ 3832006 h 4260845"/>
              <a:gd name="connsiteX37" fmla="*/ 3244235 w 3898347"/>
              <a:gd name="connsiteY37" fmla="*/ 3834376 h 4260845"/>
              <a:gd name="connsiteX38" fmla="*/ 3226507 w 3898347"/>
              <a:gd name="connsiteY38" fmla="*/ 3820131 h 4260845"/>
              <a:gd name="connsiteX39" fmla="*/ 3191688 w 3898347"/>
              <a:gd name="connsiteY39" fmla="*/ 3837359 h 4260845"/>
              <a:gd name="connsiteX40" fmla="*/ 3153779 w 3898347"/>
              <a:gd name="connsiteY40" fmla="*/ 3848439 h 4260845"/>
              <a:gd name="connsiteX41" fmla="*/ 3090188 w 3898347"/>
              <a:gd name="connsiteY41" fmla="*/ 3855036 h 4260845"/>
              <a:gd name="connsiteX42" fmla="*/ 3031422 w 3898347"/>
              <a:gd name="connsiteY42" fmla="*/ 3858298 h 4260845"/>
              <a:gd name="connsiteX43" fmla="*/ 2996288 w 3898347"/>
              <a:gd name="connsiteY43" fmla="*/ 3860020 h 4260845"/>
              <a:gd name="connsiteX44" fmla="*/ 2901661 w 3898347"/>
              <a:gd name="connsiteY44" fmla="*/ 3882243 h 4260845"/>
              <a:gd name="connsiteX45" fmla="*/ 2782141 w 3898347"/>
              <a:gd name="connsiteY45" fmla="*/ 3932983 h 4260845"/>
              <a:gd name="connsiteX46" fmla="*/ 2749597 w 3898347"/>
              <a:gd name="connsiteY46" fmla="*/ 3956746 h 4260845"/>
              <a:gd name="connsiteX47" fmla="*/ 2730493 w 3898347"/>
              <a:gd name="connsiteY47" fmla="*/ 3955236 h 4260845"/>
              <a:gd name="connsiteX48" fmla="*/ 2707507 w 3898347"/>
              <a:gd name="connsiteY48" fmla="*/ 3947771 h 4260845"/>
              <a:gd name="connsiteX49" fmla="*/ 2701937 w 3898347"/>
              <a:gd name="connsiteY49" fmla="*/ 3950565 h 4260845"/>
              <a:gd name="connsiteX50" fmla="*/ 2679435 w 3898347"/>
              <a:gd name="connsiteY50" fmla="*/ 3949768 h 4260845"/>
              <a:gd name="connsiteX51" fmla="*/ 2667352 w 3898347"/>
              <a:gd name="connsiteY51" fmla="*/ 3942821 h 4260845"/>
              <a:gd name="connsiteX52" fmla="*/ 2657096 w 3898347"/>
              <a:gd name="connsiteY52" fmla="*/ 3953571 h 4260845"/>
              <a:gd name="connsiteX53" fmla="*/ 2655161 w 3898347"/>
              <a:gd name="connsiteY53" fmla="*/ 3962216 h 4260845"/>
              <a:gd name="connsiteX54" fmla="*/ 2638604 w 3898347"/>
              <a:gd name="connsiteY54" fmla="*/ 3955936 h 4260845"/>
              <a:gd name="connsiteX55" fmla="*/ 2626185 w 3898347"/>
              <a:gd name="connsiteY55" fmla="*/ 3962937 h 4260845"/>
              <a:gd name="connsiteX56" fmla="*/ 2614077 w 3898347"/>
              <a:gd name="connsiteY56" fmla="*/ 3955576 h 4260845"/>
              <a:gd name="connsiteX57" fmla="*/ 2609403 w 3898347"/>
              <a:gd name="connsiteY57" fmla="*/ 3956215 h 4260845"/>
              <a:gd name="connsiteX58" fmla="*/ 2597896 w 3898347"/>
              <a:gd name="connsiteY58" fmla="*/ 3958939 h 4260845"/>
              <a:gd name="connsiteX59" fmla="*/ 2578251 w 3898347"/>
              <a:gd name="connsiteY59" fmla="*/ 3965812 h 4260845"/>
              <a:gd name="connsiteX60" fmla="*/ 2571961 w 3898347"/>
              <a:gd name="connsiteY60" fmla="*/ 3966278 h 4260845"/>
              <a:gd name="connsiteX61" fmla="*/ 2559399 w 3898347"/>
              <a:gd name="connsiteY61" fmla="*/ 3979193 h 4260845"/>
              <a:gd name="connsiteX62" fmla="*/ 2533560 w 3898347"/>
              <a:gd name="connsiteY62" fmla="*/ 3988160 h 4260845"/>
              <a:gd name="connsiteX63" fmla="*/ 2515299 w 3898347"/>
              <a:gd name="connsiteY63" fmla="*/ 4016867 h 4260845"/>
              <a:gd name="connsiteX64" fmla="*/ 2513423 w 3898347"/>
              <a:gd name="connsiteY64" fmla="*/ 4018759 h 4260845"/>
              <a:gd name="connsiteX65" fmla="*/ 2482991 w 3898347"/>
              <a:gd name="connsiteY65" fmla="*/ 4012935 h 4260845"/>
              <a:gd name="connsiteX66" fmla="*/ 2446940 w 3898347"/>
              <a:gd name="connsiteY66" fmla="*/ 4021172 h 4260845"/>
              <a:gd name="connsiteX67" fmla="*/ 2404883 w 3898347"/>
              <a:gd name="connsiteY67" fmla="*/ 4024808 h 4260845"/>
              <a:gd name="connsiteX68" fmla="*/ 2373894 w 3898347"/>
              <a:gd name="connsiteY68" fmla="*/ 4023827 h 4260845"/>
              <a:gd name="connsiteX69" fmla="*/ 2297080 w 3898347"/>
              <a:gd name="connsiteY69" fmla="*/ 4040841 h 4260845"/>
              <a:gd name="connsiteX70" fmla="*/ 2170615 w 3898347"/>
              <a:gd name="connsiteY70" fmla="*/ 4077196 h 4260845"/>
              <a:gd name="connsiteX71" fmla="*/ 2143580 w 3898347"/>
              <a:gd name="connsiteY71" fmla="*/ 4083102 h 4260845"/>
              <a:gd name="connsiteX72" fmla="*/ 2119893 w 3898347"/>
              <a:gd name="connsiteY72" fmla="*/ 4080874 h 4260845"/>
              <a:gd name="connsiteX73" fmla="*/ 2114008 w 3898347"/>
              <a:gd name="connsiteY73" fmla="*/ 4073996 h 4260845"/>
              <a:gd name="connsiteX74" fmla="*/ 2099067 w 3898347"/>
              <a:gd name="connsiteY74" fmla="*/ 4076068 h 4260845"/>
              <a:gd name="connsiteX75" fmla="*/ 2095000 w 3898347"/>
              <a:gd name="connsiteY75" fmla="*/ 4075096 h 4260845"/>
              <a:gd name="connsiteX76" fmla="*/ 2071767 w 3898347"/>
              <a:gd name="connsiteY76" fmla="*/ 4071044 h 4260845"/>
              <a:gd name="connsiteX77" fmla="*/ 2024486 w 3898347"/>
              <a:gd name="connsiteY77" fmla="*/ 4100276 h 4260845"/>
              <a:gd name="connsiteX78" fmla="*/ 1964411 w 3898347"/>
              <a:gd name="connsiteY78" fmla="*/ 4105069 h 4260845"/>
              <a:gd name="connsiteX79" fmla="*/ 1739945 w 3898347"/>
              <a:gd name="connsiteY79" fmla="*/ 4171795 h 4260845"/>
              <a:gd name="connsiteX80" fmla="*/ 1642330 w 3898347"/>
              <a:gd name="connsiteY80" fmla="*/ 4174762 h 4260845"/>
              <a:gd name="connsiteX81" fmla="*/ 1595989 w 3898347"/>
              <a:gd name="connsiteY81" fmla="*/ 4193679 h 4260845"/>
              <a:gd name="connsiteX82" fmla="*/ 1548640 w 3898347"/>
              <a:gd name="connsiteY82" fmla="*/ 4217115 h 4260845"/>
              <a:gd name="connsiteX83" fmla="*/ 1530136 w 3898347"/>
              <a:gd name="connsiteY83" fmla="*/ 4227121 h 4260845"/>
              <a:gd name="connsiteX84" fmla="*/ 1508787 w 3898347"/>
              <a:gd name="connsiteY84" fmla="*/ 4234213 h 4260845"/>
              <a:gd name="connsiteX85" fmla="*/ 1488914 w 3898347"/>
              <a:gd name="connsiteY85" fmla="*/ 4241772 h 4260845"/>
              <a:gd name="connsiteX86" fmla="*/ 1488999 w 3898347"/>
              <a:gd name="connsiteY86" fmla="*/ 4251186 h 4260845"/>
              <a:gd name="connsiteX87" fmla="*/ 1475364 w 3898347"/>
              <a:gd name="connsiteY87" fmla="*/ 4248364 h 4260845"/>
              <a:gd name="connsiteX88" fmla="*/ 1457275 w 3898347"/>
              <a:gd name="connsiteY88" fmla="*/ 4252863 h 4260845"/>
              <a:gd name="connsiteX89" fmla="*/ 1448085 w 3898347"/>
              <a:gd name="connsiteY89" fmla="*/ 4248391 h 4260845"/>
              <a:gd name="connsiteX90" fmla="*/ 1315306 w 3898347"/>
              <a:gd name="connsiteY90" fmla="*/ 4237004 h 4260845"/>
              <a:gd name="connsiteX91" fmla="*/ 1272434 w 3898347"/>
              <a:gd name="connsiteY91" fmla="*/ 4244958 h 4260845"/>
              <a:gd name="connsiteX92" fmla="*/ 1231567 w 3898347"/>
              <a:gd name="connsiteY92" fmla="*/ 4219356 h 4260845"/>
              <a:gd name="connsiteX93" fmla="*/ 1216643 w 3898347"/>
              <a:gd name="connsiteY93" fmla="*/ 4229828 h 4260845"/>
              <a:gd name="connsiteX94" fmla="*/ 1214101 w 3898347"/>
              <a:gd name="connsiteY94" fmla="*/ 4231991 h 4260845"/>
              <a:gd name="connsiteX95" fmla="*/ 1203193 w 3898347"/>
              <a:gd name="connsiteY95" fmla="*/ 4232867 h 4260845"/>
              <a:gd name="connsiteX96" fmla="*/ 1201049 w 3898347"/>
              <a:gd name="connsiteY96" fmla="*/ 4242842 h 4260845"/>
              <a:gd name="connsiteX97" fmla="*/ 1185298 w 3898347"/>
              <a:gd name="connsiteY97" fmla="*/ 4251133 h 4260845"/>
              <a:gd name="connsiteX98" fmla="*/ 1164955 w 3898347"/>
              <a:gd name="connsiteY98" fmla="*/ 4250027 h 4260845"/>
              <a:gd name="connsiteX99" fmla="*/ 1067357 w 3898347"/>
              <a:gd name="connsiteY99" fmla="*/ 4233908 h 4260845"/>
              <a:gd name="connsiteX100" fmla="*/ 1009492 w 3898347"/>
              <a:gd name="connsiteY100" fmla="*/ 4230455 h 4260845"/>
              <a:gd name="connsiteX101" fmla="*/ 988345 w 3898347"/>
              <a:gd name="connsiteY101" fmla="*/ 4238880 h 4260845"/>
              <a:gd name="connsiteX102" fmla="*/ 958251 w 3898347"/>
              <a:gd name="connsiteY102" fmla="*/ 4244100 h 4260845"/>
              <a:gd name="connsiteX103" fmla="*/ 905785 w 3898347"/>
              <a:gd name="connsiteY103" fmla="*/ 4260845 h 4260845"/>
              <a:gd name="connsiteX104" fmla="*/ 837706 w 3898347"/>
              <a:gd name="connsiteY104" fmla="*/ 4245528 h 4260845"/>
              <a:gd name="connsiteX105" fmla="*/ 778474 w 3898347"/>
              <a:gd name="connsiteY105" fmla="*/ 4235526 h 4260845"/>
              <a:gd name="connsiteX106" fmla="*/ 774418 w 3898347"/>
              <a:gd name="connsiteY106" fmla="*/ 4242583 h 4260845"/>
              <a:gd name="connsiteX107" fmla="*/ 737705 w 3898347"/>
              <a:gd name="connsiteY107" fmla="*/ 4238891 h 4260845"/>
              <a:gd name="connsiteX108" fmla="*/ 627717 w 3898347"/>
              <a:gd name="connsiteY108" fmla="*/ 4207629 h 4260845"/>
              <a:gd name="connsiteX109" fmla="*/ 558105 w 3898347"/>
              <a:gd name="connsiteY109" fmla="*/ 4191218 h 4260845"/>
              <a:gd name="connsiteX110" fmla="*/ 515682 w 3898347"/>
              <a:gd name="connsiteY110" fmla="*/ 4193696 h 4260845"/>
              <a:gd name="connsiteX111" fmla="*/ 467082 w 3898347"/>
              <a:gd name="connsiteY111" fmla="*/ 4185616 h 4260845"/>
              <a:gd name="connsiteX112" fmla="*/ 437646 w 3898347"/>
              <a:gd name="connsiteY112" fmla="*/ 4212658 h 4260845"/>
              <a:gd name="connsiteX113" fmla="*/ 402271 w 3898347"/>
              <a:gd name="connsiteY113" fmla="*/ 4212774 h 4260845"/>
              <a:gd name="connsiteX114" fmla="*/ 384907 w 3898347"/>
              <a:gd name="connsiteY114" fmla="*/ 4201195 h 4260845"/>
              <a:gd name="connsiteX115" fmla="*/ 337154 w 3898347"/>
              <a:gd name="connsiteY115" fmla="*/ 4206136 h 4260845"/>
              <a:gd name="connsiteX116" fmla="*/ 298662 w 3898347"/>
              <a:gd name="connsiteY116" fmla="*/ 4211227 h 4260845"/>
              <a:gd name="connsiteX117" fmla="*/ 265740 w 3898347"/>
              <a:gd name="connsiteY117" fmla="*/ 4213623 h 4260845"/>
              <a:gd name="connsiteX118" fmla="*/ 176403 w 3898347"/>
              <a:gd name="connsiteY118" fmla="*/ 4227393 h 4260845"/>
              <a:gd name="connsiteX119" fmla="*/ 82528 w 3898347"/>
              <a:gd name="connsiteY119" fmla="*/ 4243774 h 4260845"/>
              <a:gd name="connsiteX120" fmla="*/ 19464 w 3898347"/>
              <a:gd name="connsiteY120" fmla="*/ 4256103 h 4260845"/>
              <a:gd name="connsiteX121" fmla="*/ 0 w 3898347"/>
              <a:gd name="connsiteY121" fmla="*/ 4221939 h 4260845"/>
              <a:gd name="connsiteX122" fmla="*/ 0 w 3898347"/>
              <a:gd name="connsiteY122" fmla="*/ 15850 h 4260845"/>
              <a:gd name="connsiteX123" fmla="*/ 3898347 w 3898347"/>
              <a:gd name="connsiteY123" fmla="*/ 0 h 4260845"/>
              <a:gd name="connsiteX0" fmla="*/ 3898347 w 3898347"/>
              <a:gd name="connsiteY0" fmla="*/ 0 h 4260845"/>
              <a:gd name="connsiteX1" fmla="*/ 3898347 w 3898347"/>
              <a:gd name="connsiteY1" fmla="*/ 3834445 h 4260845"/>
              <a:gd name="connsiteX2" fmla="*/ 3892314 w 3898347"/>
              <a:gd name="connsiteY2" fmla="*/ 3832951 h 4260845"/>
              <a:gd name="connsiteX3" fmla="*/ 3851953 w 3898347"/>
              <a:gd name="connsiteY3" fmla="*/ 3802983 h 4260845"/>
              <a:gd name="connsiteX4" fmla="*/ 3836418 w 3898347"/>
              <a:gd name="connsiteY4" fmla="*/ 3811513 h 4260845"/>
              <a:gd name="connsiteX5" fmla="*/ 3833758 w 3898347"/>
              <a:gd name="connsiteY5" fmla="*/ 3813341 h 4260845"/>
              <a:gd name="connsiteX6" fmla="*/ 3822673 w 3898347"/>
              <a:gd name="connsiteY6" fmla="*/ 3812913 h 4260845"/>
              <a:gd name="connsiteX7" fmla="*/ 3820104 w 3898347"/>
              <a:gd name="connsiteY7" fmla="*/ 3822466 h 4260845"/>
              <a:gd name="connsiteX8" fmla="*/ 3803816 w 3898347"/>
              <a:gd name="connsiteY8" fmla="*/ 3828757 h 4260845"/>
              <a:gd name="connsiteX9" fmla="*/ 3729936 w 3898347"/>
              <a:gd name="connsiteY9" fmla="*/ 3815386 h 4260845"/>
              <a:gd name="connsiteX10" fmla="*/ 3726018 w 3898347"/>
              <a:gd name="connsiteY10" fmla="*/ 3815100 h 4260845"/>
              <a:gd name="connsiteX11" fmla="*/ 3725413 w 3898347"/>
              <a:gd name="connsiteY11" fmla="*/ 3814615 h 4260845"/>
              <a:gd name="connsiteX12" fmla="*/ 3713801 w 3898347"/>
              <a:gd name="connsiteY12" fmla="*/ 3811018 h 4260845"/>
              <a:gd name="connsiteX13" fmla="*/ 3709087 w 3898347"/>
              <a:gd name="connsiteY13" fmla="*/ 3813195 h 4260845"/>
              <a:gd name="connsiteX14" fmla="*/ 3698038 w 3898347"/>
              <a:gd name="connsiteY14" fmla="*/ 3806182 h 4260845"/>
              <a:gd name="connsiteX15" fmla="*/ 3662227 w 3898347"/>
              <a:gd name="connsiteY15" fmla="*/ 3807761 h 4260845"/>
              <a:gd name="connsiteX16" fmla="*/ 3659872 w 3898347"/>
              <a:gd name="connsiteY16" fmla="*/ 3805524 h 4260845"/>
              <a:gd name="connsiteX17" fmla="*/ 3643454 w 3898347"/>
              <a:gd name="connsiteY17" fmla="*/ 3794831 h 4260845"/>
              <a:gd name="connsiteX18" fmla="*/ 3624789 w 3898347"/>
              <a:gd name="connsiteY18" fmla="*/ 3803185 h 4260845"/>
              <a:gd name="connsiteX19" fmla="*/ 3602327 w 3898347"/>
              <a:gd name="connsiteY19" fmla="*/ 3794616 h 4260845"/>
              <a:gd name="connsiteX20" fmla="*/ 3596645 w 3898347"/>
              <a:gd name="connsiteY20" fmla="*/ 3797108 h 4260845"/>
              <a:gd name="connsiteX21" fmla="*/ 3574144 w 3898347"/>
              <a:gd name="connsiteY21" fmla="*/ 3795108 h 4260845"/>
              <a:gd name="connsiteX22" fmla="*/ 3562310 w 3898347"/>
              <a:gd name="connsiteY22" fmla="*/ 3787534 h 4260845"/>
              <a:gd name="connsiteX23" fmla="*/ 3551635 w 3898347"/>
              <a:gd name="connsiteY23" fmla="*/ 3797705 h 4260845"/>
              <a:gd name="connsiteX24" fmla="*/ 3542668 w 3898347"/>
              <a:gd name="connsiteY24" fmla="*/ 3803283 h 4260845"/>
              <a:gd name="connsiteX25" fmla="*/ 3533033 w 3898347"/>
              <a:gd name="connsiteY25" fmla="*/ 3799071 h 4260845"/>
              <a:gd name="connsiteX26" fmla="*/ 3521726 w 3898347"/>
              <a:gd name="connsiteY26" fmla="*/ 3804691 h 4260845"/>
              <a:gd name="connsiteX27" fmla="*/ 3520080 w 3898347"/>
              <a:gd name="connsiteY27" fmla="*/ 3805210 h 4260845"/>
              <a:gd name="connsiteX28" fmla="*/ 3508491 w 3898347"/>
              <a:gd name="connsiteY28" fmla="*/ 3797398 h 4260845"/>
              <a:gd name="connsiteX29" fmla="*/ 3503787 w 3898347"/>
              <a:gd name="connsiteY29" fmla="*/ 3797787 h 4260845"/>
              <a:gd name="connsiteX30" fmla="*/ 3492165 w 3898347"/>
              <a:gd name="connsiteY30" fmla="*/ 3799887 h 4260845"/>
              <a:gd name="connsiteX31" fmla="*/ 3472233 w 3898347"/>
              <a:gd name="connsiteY31" fmla="*/ 3805682 h 4260845"/>
              <a:gd name="connsiteX32" fmla="*/ 3465921 w 3898347"/>
              <a:gd name="connsiteY32" fmla="*/ 3805814 h 4260845"/>
              <a:gd name="connsiteX33" fmla="*/ 3455541 w 3898347"/>
              <a:gd name="connsiteY33" fmla="*/ 3815505 h 4260845"/>
              <a:gd name="connsiteX34" fmla="*/ 3429027 w 3898347"/>
              <a:gd name="connsiteY34" fmla="*/ 3816906 h 4260845"/>
              <a:gd name="connsiteX35" fmla="*/ 3369507 w 3898347"/>
              <a:gd name="connsiteY35" fmla="*/ 3825563 h 4260845"/>
              <a:gd name="connsiteX36" fmla="*/ 3324491 w 3898347"/>
              <a:gd name="connsiteY36" fmla="*/ 3832006 h 4260845"/>
              <a:gd name="connsiteX37" fmla="*/ 3244235 w 3898347"/>
              <a:gd name="connsiteY37" fmla="*/ 3834376 h 4260845"/>
              <a:gd name="connsiteX38" fmla="*/ 3226507 w 3898347"/>
              <a:gd name="connsiteY38" fmla="*/ 3820131 h 4260845"/>
              <a:gd name="connsiteX39" fmla="*/ 3191688 w 3898347"/>
              <a:gd name="connsiteY39" fmla="*/ 3837359 h 4260845"/>
              <a:gd name="connsiteX40" fmla="*/ 3153779 w 3898347"/>
              <a:gd name="connsiteY40" fmla="*/ 3848439 h 4260845"/>
              <a:gd name="connsiteX41" fmla="*/ 3090188 w 3898347"/>
              <a:gd name="connsiteY41" fmla="*/ 3855036 h 4260845"/>
              <a:gd name="connsiteX42" fmla="*/ 3031422 w 3898347"/>
              <a:gd name="connsiteY42" fmla="*/ 3858298 h 4260845"/>
              <a:gd name="connsiteX43" fmla="*/ 2996288 w 3898347"/>
              <a:gd name="connsiteY43" fmla="*/ 3860020 h 4260845"/>
              <a:gd name="connsiteX44" fmla="*/ 2901661 w 3898347"/>
              <a:gd name="connsiteY44" fmla="*/ 3882243 h 4260845"/>
              <a:gd name="connsiteX45" fmla="*/ 2782141 w 3898347"/>
              <a:gd name="connsiteY45" fmla="*/ 3932983 h 4260845"/>
              <a:gd name="connsiteX46" fmla="*/ 2749597 w 3898347"/>
              <a:gd name="connsiteY46" fmla="*/ 3956746 h 4260845"/>
              <a:gd name="connsiteX47" fmla="*/ 2730493 w 3898347"/>
              <a:gd name="connsiteY47" fmla="*/ 3955236 h 4260845"/>
              <a:gd name="connsiteX48" fmla="*/ 2707507 w 3898347"/>
              <a:gd name="connsiteY48" fmla="*/ 3947771 h 4260845"/>
              <a:gd name="connsiteX49" fmla="*/ 2701937 w 3898347"/>
              <a:gd name="connsiteY49" fmla="*/ 3950565 h 4260845"/>
              <a:gd name="connsiteX50" fmla="*/ 2679435 w 3898347"/>
              <a:gd name="connsiteY50" fmla="*/ 3949768 h 4260845"/>
              <a:gd name="connsiteX51" fmla="*/ 2667352 w 3898347"/>
              <a:gd name="connsiteY51" fmla="*/ 3942821 h 4260845"/>
              <a:gd name="connsiteX52" fmla="*/ 2657096 w 3898347"/>
              <a:gd name="connsiteY52" fmla="*/ 3953571 h 4260845"/>
              <a:gd name="connsiteX53" fmla="*/ 2655161 w 3898347"/>
              <a:gd name="connsiteY53" fmla="*/ 3962216 h 4260845"/>
              <a:gd name="connsiteX54" fmla="*/ 2638604 w 3898347"/>
              <a:gd name="connsiteY54" fmla="*/ 3955936 h 4260845"/>
              <a:gd name="connsiteX55" fmla="*/ 2626185 w 3898347"/>
              <a:gd name="connsiteY55" fmla="*/ 3962937 h 4260845"/>
              <a:gd name="connsiteX56" fmla="*/ 2614077 w 3898347"/>
              <a:gd name="connsiteY56" fmla="*/ 3955576 h 4260845"/>
              <a:gd name="connsiteX57" fmla="*/ 2609403 w 3898347"/>
              <a:gd name="connsiteY57" fmla="*/ 3956215 h 4260845"/>
              <a:gd name="connsiteX58" fmla="*/ 2597896 w 3898347"/>
              <a:gd name="connsiteY58" fmla="*/ 3958939 h 4260845"/>
              <a:gd name="connsiteX59" fmla="*/ 2578251 w 3898347"/>
              <a:gd name="connsiteY59" fmla="*/ 3965812 h 4260845"/>
              <a:gd name="connsiteX60" fmla="*/ 2571961 w 3898347"/>
              <a:gd name="connsiteY60" fmla="*/ 3966278 h 4260845"/>
              <a:gd name="connsiteX61" fmla="*/ 2559399 w 3898347"/>
              <a:gd name="connsiteY61" fmla="*/ 3979193 h 4260845"/>
              <a:gd name="connsiteX62" fmla="*/ 2533560 w 3898347"/>
              <a:gd name="connsiteY62" fmla="*/ 3988160 h 4260845"/>
              <a:gd name="connsiteX63" fmla="*/ 2515299 w 3898347"/>
              <a:gd name="connsiteY63" fmla="*/ 4016867 h 4260845"/>
              <a:gd name="connsiteX64" fmla="*/ 2513423 w 3898347"/>
              <a:gd name="connsiteY64" fmla="*/ 4018759 h 4260845"/>
              <a:gd name="connsiteX65" fmla="*/ 2482991 w 3898347"/>
              <a:gd name="connsiteY65" fmla="*/ 4012935 h 4260845"/>
              <a:gd name="connsiteX66" fmla="*/ 2446940 w 3898347"/>
              <a:gd name="connsiteY66" fmla="*/ 4021172 h 4260845"/>
              <a:gd name="connsiteX67" fmla="*/ 2404883 w 3898347"/>
              <a:gd name="connsiteY67" fmla="*/ 4024808 h 4260845"/>
              <a:gd name="connsiteX68" fmla="*/ 2373894 w 3898347"/>
              <a:gd name="connsiteY68" fmla="*/ 4023827 h 4260845"/>
              <a:gd name="connsiteX69" fmla="*/ 2297080 w 3898347"/>
              <a:gd name="connsiteY69" fmla="*/ 4040841 h 4260845"/>
              <a:gd name="connsiteX70" fmla="*/ 2170615 w 3898347"/>
              <a:gd name="connsiteY70" fmla="*/ 4077196 h 4260845"/>
              <a:gd name="connsiteX71" fmla="*/ 2143580 w 3898347"/>
              <a:gd name="connsiteY71" fmla="*/ 4083102 h 4260845"/>
              <a:gd name="connsiteX72" fmla="*/ 2119893 w 3898347"/>
              <a:gd name="connsiteY72" fmla="*/ 4080874 h 4260845"/>
              <a:gd name="connsiteX73" fmla="*/ 2114008 w 3898347"/>
              <a:gd name="connsiteY73" fmla="*/ 4073996 h 4260845"/>
              <a:gd name="connsiteX74" fmla="*/ 2099067 w 3898347"/>
              <a:gd name="connsiteY74" fmla="*/ 4076068 h 4260845"/>
              <a:gd name="connsiteX75" fmla="*/ 2095000 w 3898347"/>
              <a:gd name="connsiteY75" fmla="*/ 4075096 h 4260845"/>
              <a:gd name="connsiteX76" fmla="*/ 2071767 w 3898347"/>
              <a:gd name="connsiteY76" fmla="*/ 4071044 h 4260845"/>
              <a:gd name="connsiteX77" fmla="*/ 2024486 w 3898347"/>
              <a:gd name="connsiteY77" fmla="*/ 4100276 h 4260845"/>
              <a:gd name="connsiteX78" fmla="*/ 1964411 w 3898347"/>
              <a:gd name="connsiteY78" fmla="*/ 4105069 h 4260845"/>
              <a:gd name="connsiteX79" fmla="*/ 1739945 w 3898347"/>
              <a:gd name="connsiteY79" fmla="*/ 4171795 h 4260845"/>
              <a:gd name="connsiteX80" fmla="*/ 1642330 w 3898347"/>
              <a:gd name="connsiteY80" fmla="*/ 4174762 h 4260845"/>
              <a:gd name="connsiteX81" fmla="*/ 1595989 w 3898347"/>
              <a:gd name="connsiteY81" fmla="*/ 4193679 h 4260845"/>
              <a:gd name="connsiteX82" fmla="*/ 1548640 w 3898347"/>
              <a:gd name="connsiteY82" fmla="*/ 4217115 h 4260845"/>
              <a:gd name="connsiteX83" fmla="*/ 1530136 w 3898347"/>
              <a:gd name="connsiteY83" fmla="*/ 4227121 h 4260845"/>
              <a:gd name="connsiteX84" fmla="*/ 1508787 w 3898347"/>
              <a:gd name="connsiteY84" fmla="*/ 4234213 h 4260845"/>
              <a:gd name="connsiteX85" fmla="*/ 1488914 w 3898347"/>
              <a:gd name="connsiteY85" fmla="*/ 4241772 h 4260845"/>
              <a:gd name="connsiteX86" fmla="*/ 1488999 w 3898347"/>
              <a:gd name="connsiteY86" fmla="*/ 4251186 h 4260845"/>
              <a:gd name="connsiteX87" fmla="*/ 1475364 w 3898347"/>
              <a:gd name="connsiteY87" fmla="*/ 4248364 h 4260845"/>
              <a:gd name="connsiteX88" fmla="*/ 1457275 w 3898347"/>
              <a:gd name="connsiteY88" fmla="*/ 4252863 h 4260845"/>
              <a:gd name="connsiteX89" fmla="*/ 1448085 w 3898347"/>
              <a:gd name="connsiteY89" fmla="*/ 4248391 h 4260845"/>
              <a:gd name="connsiteX90" fmla="*/ 1315306 w 3898347"/>
              <a:gd name="connsiteY90" fmla="*/ 4237004 h 4260845"/>
              <a:gd name="connsiteX91" fmla="*/ 1272434 w 3898347"/>
              <a:gd name="connsiteY91" fmla="*/ 4244958 h 4260845"/>
              <a:gd name="connsiteX92" fmla="*/ 1231567 w 3898347"/>
              <a:gd name="connsiteY92" fmla="*/ 4219356 h 4260845"/>
              <a:gd name="connsiteX93" fmla="*/ 1216643 w 3898347"/>
              <a:gd name="connsiteY93" fmla="*/ 4229828 h 4260845"/>
              <a:gd name="connsiteX94" fmla="*/ 1214101 w 3898347"/>
              <a:gd name="connsiteY94" fmla="*/ 4231991 h 4260845"/>
              <a:gd name="connsiteX95" fmla="*/ 1203193 w 3898347"/>
              <a:gd name="connsiteY95" fmla="*/ 4232867 h 4260845"/>
              <a:gd name="connsiteX96" fmla="*/ 1201049 w 3898347"/>
              <a:gd name="connsiteY96" fmla="*/ 4242842 h 4260845"/>
              <a:gd name="connsiteX97" fmla="*/ 1185298 w 3898347"/>
              <a:gd name="connsiteY97" fmla="*/ 4251133 h 4260845"/>
              <a:gd name="connsiteX98" fmla="*/ 1164955 w 3898347"/>
              <a:gd name="connsiteY98" fmla="*/ 4250027 h 4260845"/>
              <a:gd name="connsiteX99" fmla="*/ 1067357 w 3898347"/>
              <a:gd name="connsiteY99" fmla="*/ 4233908 h 4260845"/>
              <a:gd name="connsiteX100" fmla="*/ 1009492 w 3898347"/>
              <a:gd name="connsiteY100" fmla="*/ 4230455 h 4260845"/>
              <a:gd name="connsiteX101" fmla="*/ 988345 w 3898347"/>
              <a:gd name="connsiteY101" fmla="*/ 4238880 h 4260845"/>
              <a:gd name="connsiteX102" fmla="*/ 958251 w 3898347"/>
              <a:gd name="connsiteY102" fmla="*/ 4244100 h 4260845"/>
              <a:gd name="connsiteX103" fmla="*/ 905785 w 3898347"/>
              <a:gd name="connsiteY103" fmla="*/ 4260845 h 4260845"/>
              <a:gd name="connsiteX104" fmla="*/ 837706 w 3898347"/>
              <a:gd name="connsiteY104" fmla="*/ 4245528 h 4260845"/>
              <a:gd name="connsiteX105" fmla="*/ 778474 w 3898347"/>
              <a:gd name="connsiteY105" fmla="*/ 4235526 h 4260845"/>
              <a:gd name="connsiteX106" fmla="*/ 774418 w 3898347"/>
              <a:gd name="connsiteY106" fmla="*/ 4242583 h 4260845"/>
              <a:gd name="connsiteX107" fmla="*/ 737705 w 3898347"/>
              <a:gd name="connsiteY107" fmla="*/ 4238891 h 4260845"/>
              <a:gd name="connsiteX108" fmla="*/ 641839 w 3898347"/>
              <a:gd name="connsiteY108" fmla="*/ 4211160 h 4260845"/>
              <a:gd name="connsiteX109" fmla="*/ 558105 w 3898347"/>
              <a:gd name="connsiteY109" fmla="*/ 4191218 h 4260845"/>
              <a:gd name="connsiteX110" fmla="*/ 515682 w 3898347"/>
              <a:gd name="connsiteY110" fmla="*/ 4193696 h 4260845"/>
              <a:gd name="connsiteX111" fmla="*/ 467082 w 3898347"/>
              <a:gd name="connsiteY111" fmla="*/ 4185616 h 4260845"/>
              <a:gd name="connsiteX112" fmla="*/ 437646 w 3898347"/>
              <a:gd name="connsiteY112" fmla="*/ 4212658 h 4260845"/>
              <a:gd name="connsiteX113" fmla="*/ 402271 w 3898347"/>
              <a:gd name="connsiteY113" fmla="*/ 4212774 h 4260845"/>
              <a:gd name="connsiteX114" fmla="*/ 384907 w 3898347"/>
              <a:gd name="connsiteY114" fmla="*/ 4201195 h 4260845"/>
              <a:gd name="connsiteX115" fmla="*/ 337154 w 3898347"/>
              <a:gd name="connsiteY115" fmla="*/ 4206136 h 4260845"/>
              <a:gd name="connsiteX116" fmla="*/ 298662 w 3898347"/>
              <a:gd name="connsiteY116" fmla="*/ 4211227 h 4260845"/>
              <a:gd name="connsiteX117" fmla="*/ 265740 w 3898347"/>
              <a:gd name="connsiteY117" fmla="*/ 4213623 h 4260845"/>
              <a:gd name="connsiteX118" fmla="*/ 176403 w 3898347"/>
              <a:gd name="connsiteY118" fmla="*/ 4227393 h 4260845"/>
              <a:gd name="connsiteX119" fmla="*/ 82528 w 3898347"/>
              <a:gd name="connsiteY119" fmla="*/ 4243774 h 4260845"/>
              <a:gd name="connsiteX120" fmla="*/ 19464 w 3898347"/>
              <a:gd name="connsiteY120" fmla="*/ 4256103 h 4260845"/>
              <a:gd name="connsiteX121" fmla="*/ 0 w 3898347"/>
              <a:gd name="connsiteY121" fmla="*/ 4221939 h 4260845"/>
              <a:gd name="connsiteX122" fmla="*/ 0 w 3898347"/>
              <a:gd name="connsiteY122" fmla="*/ 15850 h 4260845"/>
              <a:gd name="connsiteX123" fmla="*/ 3898347 w 3898347"/>
              <a:gd name="connsiteY123" fmla="*/ 0 h 4260845"/>
              <a:gd name="connsiteX0" fmla="*/ 3898347 w 3898347"/>
              <a:gd name="connsiteY0" fmla="*/ 0 h 4260845"/>
              <a:gd name="connsiteX1" fmla="*/ 3898347 w 3898347"/>
              <a:gd name="connsiteY1" fmla="*/ 3834445 h 4260845"/>
              <a:gd name="connsiteX2" fmla="*/ 3892314 w 3898347"/>
              <a:gd name="connsiteY2" fmla="*/ 3832951 h 4260845"/>
              <a:gd name="connsiteX3" fmla="*/ 3851953 w 3898347"/>
              <a:gd name="connsiteY3" fmla="*/ 3802983 h 4260845"/>
              <a:gd name="connsiteX4" fmla="*/ 3836418 w 3898347"/>
              <a:gd name="connsiteY4" fmla="*/ 3811513 h 4260845"/>
              <a:gd name="connsiteX5" fmla="*/ 3833758 w 3898347"/>
              <a:gd name="connsiteY5" fmla="*/ 3813341 h 4260845"/>
              <a:gd name="connsiteX6" fmla="*/ 3822673 w 3898347"/>
              <a:gd name="connsiteY6" fmla="*/ 3812913 h 4260845"/>
              <a:gd name="connsiteX7" fmla="*/ 3820104 w 3898347"/>
              <a:gd name="connsiteY7" fmla="*/ 3822466 h 4260845"/>
              <a:gd name="connsiteX8" fmla="*/ 3803816 w 3898347"/>
              <a:gd name="connsiteY8" fmla="*/ 3828757 h 4260845"/>
              <a:gd name="connsiteX9" fmla="*/ 3729936 w 3898347"/>
              <a:gd name="connsiteY9" fmla="*/ 3815386 h 4260845"/>
              <a:gd name="connsiteX10" fmla="*/ 3726018 w 3898347"/>
              <a:gd name="connsiteY10" fmla="*/ 3815100 h 4260845"/>
              <a:gd name="connsiteX11" fmla="*/ 3725413 w 3898347"/>
              <a:gd name="connsiteY11" fmla="*/ 3814615 h 4260845"/>
              <a:gd name="connsiteX12" fmla="*/ 3713801 w 3898347"/>
              <a:gd name="connsiteY12" fmla="*/ 3811018 h 4260845"/>
              <a:gd name="connsiteX13" fmla="*/ 3709087 w 3898347"/>
              <a:gd name="connsiteY13" fmla="*/ 3813195 h 4260845"/>
              <a:gd name="connsiteX14" fmla="*/ 3698038 w 3898347"/>
              <a:gd name="connsiteY14" fmla="*/ 3806182 h 4260845"/>
              <a:gd name="connsiteX15" fmla="*/ 3662227 w 3898347"/>
              <a:gd name="connsiteY15" fmla="*/ 3807761 h 4260845"/>
              <a:gd name="connsiteX16" fmla="*/ 3659872 w 3898347"/>
              <a:gd name="connsiteY16" fmla="*/ 3805524 h 4260845"/>
              <a:gd name="connsiteX17" fmla="*/ 3643454 w 3898347"/>
              <a:gd name="connsiteY17" fmla="*/ 3794831 h 4260845"/>
              <a:gd name="connsiteX18" fmla="*/ 3624789 w 3898347"/>
              <a:gd name="connsiteY18" fmla="*/ 3803185 h 4260845"/>
              <a:gd name="connsiteX19" fmla="*/ 3602327 w 3898347"/>
              <a:gd name="connsiteY19" fmla="*/ 3794616 h 4260845"/>
              <a:gd name="connsiteX20" fmla="*/ 3596645 w 3898347"/>
              <a:gd name="connsiteY20" fmla="*/ 3797108 h 4260845"/>
              <a:gd name="connsiteX21" fmla="*/ 3574144 w 3898347"/>
              <a:gd name="connsiteY21" fmla="*/ 3795108 h 4260845"/>
              <a:gd name="connsiteX22" fmla="*/ 3562310 w 3898347"/>
              <a:gd name="connsiteY22" fmla="*/ 3787534 h 4260845"/>
              <a:gd name="connsiteX23" fmla="*/ 3551635 w 3898347"/>
              <a:gd name="connsiteY23" fmla="*/ 3797705 h 4260845"/>
              <a:gd name="connsiteX24" fmla="*/ 3542668 w 3898347"/>
              <a:gd name="connsiteY24" fmla="*/ 3803283 h 4260845"/>
              <a:gd name="connsiteX25" fmla="*/ 3533033 w 3898347"/>
              <a:gd name="connsiteY25" fmla="*/ 3799071 h 4260845"/>
              <a:gd name="connsiteX26" fmla="*/ 3521726 w 3898347"/>
              <a:gd name="connsiteY26" fmla="*/ 3804691 h 4260845"/>
              <a:gd name="connsiteX27" fmla="*/ 3520080 w 3898347"/>
              <a:gd name="connsiteY27" fmla="*/ 3805210 h 4260845"/>
              <a:gd name="connsiteX28" fmla="*/ 3508491 w 3898347"/>
              <a:gd name="connsiteY28" fmla="*/ 3797398 h 4260845"/>
              <a:gd name="connsiteX29" fmla="*/ 3503787 w 3898347"/>
              <a:gd name="connsiteY29" fmla="*/ 3797787 h 4260845"/>
              <a:gd name="connsiteX30" fmla="*/ 3492165 w 3898347"/>
              <a:gd name="connsiteY30" fmla="*/ 3799887 h 4260845"/>
              <a:gd name="connsiteX31" fmla="*/ 3472233 w 3898347"/>
              <a:gd name="connsiteY31" fmla="*/ 3805682 h 4260845"/>
              <a:gd name="connsiteX32" fmla="*/ 3465921 w 3898347"/>
              <a:gd name="connsiteY32" fmla="*/ 3805814 h 4260845"/>
              <a:gd name="connsiteX33" fmla="*/ 3455541 w 3898347"/>
              <a:gd name="connsiteY33" fmla="*/ 3815505 h 4260845"/>
              <a:gd name="connsiteX34" fmla="*/ 3429027 w 3898347"/>
              <a:gd name="connsiteY34" fmla="*/ 3816906 h 4260845"/>
              <a:gd name="connsiteX35" fmla="*/ 3369507 w 3898347"/>
              <a:gd name="connsiteY35" fmla="*/ 3825563 h 4260845"/>
              <a:gd name="connsiteX36" fmla="*/ 3324491 w 3898347"/>
              <a:gd name="connsiteY36" fmla="*/ 3832006 h 4260845"/>
              <a:gd name="connsiteX37" fmla="*/ 3244235 w 3898347"/>
              <a:gd name="connsiteY37" fmla="*/ 3834376 h 4260845"/>
              <a:gd name="connsiteX38" fmla="*/ 3226507 w 3898347"/>
              <a:gd name="connsiteY38" fmla="*/ 3820131 h 4260845"/>
              <a:gd name="connsiteX39" fmla="*/ 3191688 w 3898347"/>
              <a:gd name="connsiteY39" fmla="*/ 3837359 h 4260845"/>
              <a:gd name="connsiteX40" fmla="*/ 3153779 w 3898347"/>
              <a:gd name="connsiteY40" fmla="*/ 3848439 h 4260845"/>
              <a:gd name="connsiteX41" fmla="*/ 3090188 w 3898347"/>
              <a:gd name="connsiteY41" fmla="*/ 3855036 h 4260845"/>
              <a:gd name="connsiteX42" fmla="*/ 3031422 w 3898347"/>
              <a:gd name="connsiteY42" fmla="*/ 3858298 h 4260845"/>
              <a:gd name="connsiteX43" fmla="*/ 2996288 w 3898347"/>
              <a:gd name="connsiteY43" fmla="*/ 3860020 h 4260845"/>
              <a:gd name="connsiteX44" fmla="*/ 2901661 w 3898347"/>
              <a:gd name="connsiteY44" fmla="*/ 3882243 h 4260845"/>
              <a:gd name="connsiteX45" fmla="*/ 2782141 w 3898347"/>
              <a:gd name="connsiteY45" fmla="*/ 3932983 h 4260845"/>
              <a:gd name="connsiteX46" fmla="*/ 2749597 w 3898347"/>
              <a:gd name="connsiteY46" fmla="*/ 3956746 h 4260845"/>
              <a:gd name="connsiteX47" fmla="*/ 2730493 w 3898347"/>
              <a:gd name="connsiteY47" fmla="*/ 3955236 h 4260845"/>
              <a:gd name="connsiteX48" fmla="*/ 2707507 w 3898347"/>
              <a:gd name="connsiteY48" fmla="*/ 3947771 h 4260845"/>
              <a:gd name="connsiteX49" fmla="*/ 2701937 w 3898347"/>
              <a:gd name="connsiteY49" fmla="*/ 3950565 h 4260845"/>
              <a:gd name="connsiteX50" fmla="*/ 2679435 w 3898347"/>
              <a:gd name="connsiteY50" fmla="*/ 3949768 h 4260845"/>
              <a:gd name="connsiteX51" fmla="*/ 2667352 w 3898347"/>
              <a:gd name="connsiteY51" fmla="*/ 3942821 h 4260845"/>
              <a:gd name="connsiteX52" fmla="*/ 2657096 w 3898347"/>
              <a:gd name="connsiteY52" fmla="*/ 3953571 h 4260845"/>
              <a:gd name="connsiteX53" fmla="*/ 2655161 w 3898347"/>
              <a:gd name="connsiteY53" fmla="*/ 3962216 h 4260845"/>
              <a:gd name="connsiteX54" fmla="*/ 2638604 w 3898347"/>
              <a:gd name="connsiteY54" fmla="*/ 3955936 h 4260845"/>
              <a:gd name="connsiteX55" fmla="*/ 2626185 w 3898347"/>
              <a:gd name="connsiteY55" fmla="*/ 3962937 h 4260845"/>
              <a:gd name="connsiteX56" fmla="*/ 2614077 w 3898347"/>
              <a:gd name="connsiteY56" fmla="*/ 3955576 h 4260845"/>
              <a:gd name="connsiteX57" fmla="*/ 2609403 w 3898347"/>
              <a:gd name="connsiteY57" fmla="*/ 3956215 h 4260845"/>
              <a:gd name="connsiteX58" fmla="*/ 2597896 w 3898347"/>
              <a:gd name="connsiteY58" fmla="*/ 3958939 h 4260845"/>
              <a:gd name="connsiteX59" fmla="*/ 2578251 w 3898347"/>
              <a:gd name="connsiteY59" fmla="*/ 3965812 h 4260845"/>
              <a:gd name="connsiteX60" fmla="*/ 2571961 w 3898347"/>
              <a:gd name="connsiteY60" fmla="*/ 3966278 h 4260845"/>
              <a:gd name="connsiteX61" fmla="*/ 2559399 w 3898347"/>
              <a:gd name="connsiteY61" fmla="*/ 3979193 h 4260845"/>
              <a:gd name="connsiteX62" fmla="*/ 2533560 w 3898347"/>
              <a:gd name="connsiteY62" fmla="*/ 3988160 h 4260845"/>
              <a:gd name="connsiteX63" fmla="*/ 2515299 w 3898347"/>
              <a:gd name="connsiteY63" fmla="*/ 4016867 h 4260845"/>
              <a:gd name="connsiteX64" fmla="*/ 2513423 w 3898347"/>
              <a:gd name="connsiteY64" fmla="*/ 4018759 h 4260845"/>
              <a:gd name="connsiteX65" fmla="*/ 2482991 w 3898347"/>
              <a:gd name="connsiteY65" fmla="*/ 4012935 h 4260845"/>
              <a:gd name="connsiteX66" fmla="*/ 2446940 w 3898347"/>
              <a:gd name="connsiteY66" fmla="*/ 4021172 h 4260845"/>
              <a:gd name="connsiteX67" fmla="*/ 2404883 w 3898347"/>
              <a:gd name="connsiteY67" fmla="*/ 4024808 h 4260845"/>
              <a:gd name="connsiteX68" fmla="*/ 2373894 w 3898347"/>
              <a:gd name="connsiteY68" fmla="*/ 4023827 h 4260845"/>
              <a:gd name="connsiteX69" fmla="*/ 2297080 w 3898347"/>
              <a:gd name="connsiteY69" fmla="*/ 4040841 h 4260845"/>
              <a:gd name="connsiteX70" fmla="*/ 2170615 w 3898347"/>
              <a:gd name="connsiteY70" fmla="*/ 4077196 h 4260845"/>
              <a:gd name="connsiteX71" fmla="*/ 2143580 w 3898347"/>
              <a:gd name="connsiteY71" fmla="*/ 4083102 h 4260845"/>
              <a:gd name="connsiteX72" fmla="*/ 2119893 w 3898347"/>
              <a:gd name="connsiteY72" fmla="*/ 4080874 h 4260845"/>
              <a:gd name="connsiteX73" fmla="*/ 2114008 w 3898347"/>
              <a:gd name="connsiteY73" fmla="*/ 4073996 h 4260845"/>
              <a:gd name="connsiteX74" fmla="*/ 2099067 w 3898347"/>
              <a:gd name="connsiteY74" fmla="*/ 4076068 h 4260845"/>
              <a:gd name="connsiteX75" fmla="*/ 2095000 w 3898347"/>
              <a:gd name="connsiteY75" fmla="*/ 4075096 h 4260845"/>
              <a:gd name="connsiteX76" fmla="*/ 2071767 w 3898347"/>
              <a:gd name="connsiteY76" fmla="*/ 4071044 h 4260845"/>
              <a:gd name="connsiteX77" fmla="*/ 2024486 w 3898347"/>
              <a:gd name="connsiteY77" fmla="*/ 4100276 h 4260845"/>
              <a:gd name="connsiteX78" fmla="*/ 1964411 w 3898347"/>
              <a:gd name="connsiteY78" fmla="*/ 4105069 h 4260845"/>
              <a:gd name="connsiteX79" fmla="*/ 1739945 w 3898347"/>
              <a:gd name="connsiteY79" fmla="*/ 4171795 h 4260845"/>
              <a:gd name="connsiteX80" fmla="*/ 1642330 w 3898347"/>
              <a:gd name="connsiteY80" fmla="*/ 4174762 h 4260845"/>
              <a:gd name="connsiteX81" fmla="*/ 1595989 w 3898347"/>
              <a:gd name="connsiteY81" fmla="*/ 4193679 h 4260845"/>
              <a:gd name="connsiteX82" fmla="*/ 1559231 w 3898347"/>
              <a:gd name="connsiteY82" fmla="*/ 4195932 h 4260845"/>
              <a:gd name="connsiteX83" fmla="*/ 1530136 w 3898347"/>
              <a:gd name="connsiteY83" fmla="*/ 4227121 h 4260845"/>
              <a:gd name="connsiteX84" fmla="*/ 1508787 w 3898347"/>
              <a:gd name="connsiteY84" fmla="*/ 4234213 h 4260845"/>
              <a:gd name="connsiteX85" fmla="*/ 1488914 w 3898347"/>
              <a:gd name="connsiteY85" fmla="*/ 4241772 h 4260845"/>
              <a:gd name="connsiteX86" fmla="*/ 1488999 w 3898347"/>
              <a:gd name="connsiteY86" fmla="*/ 4251186 h 4260845"/>
              <a:gd name="connsiteX87" fmla="*/ 1475364 w 3898347"/>
              <a:gd name="connsiteY87" fmla="*/ 4248364 h 4260845"/>
              <a:gd name="connsiteX88" fmla="*/ 1457275 w 3898347"/>
              <a:gd name="connsiteY88" fmla="*/ 4252863 h 4260845"/>
              <a:gd name="connsiteX89" fmla="*/ 1448085 w 3898347"/>
              <a:gd name="connsiteY89" fmla="*/ 4248391 h 4260845"/>
              <a:gd name="connsiteX90" fmla="*/ 1315306 w 3898347"/>
              <a:gd name="connsiteY90" fmla="*/ 4237004 h 4260845"/>
              <a:gd name="connsiteX91" fmla="*/ 1272434 w 3898347"/>
              <a:gd name="connsiteY91" fmla="*/ 4244958 h 4260845"/>
              <a:gd name="connsiteX92" fmla="*/ 1231567 w 3898347"/>
              <a:gd name="connsiteY92" fmla="*/ 4219356 h 4260845"/>
              <a:gd name="connsiteX93" fmla="*/ 1216643 w 3898347"/>
              <a:gd name="connsiteY93" fmla="*/ 4229828 h 4260845"/>
              <a:gd name="connsiteX94" fmla="*/ 1214101 w 3898347"/>
              <a:gd name="connsiteY94" fmla="*/ 4231991 h 4260845"/>
              <a:gd name="connsiteX95" fmla="*/ 1203193 w 3898347"/>
              <a:gd name="connsiteY95" fmla="*/ 4232867 h 4260845"/>
              <a:gd name="connsiteX96" fmla="*/ 1201049 w 3898347"/>
              <a:gd name="connsiteY96" fmla="*/ 4242842 h 4260845"/>
              <a:gd name="connsiteX97" fmla="*/ 1185298 w 3898347"/>
              <a:gd name="connsiteY97" fmla="*/ 4251133 h 4260845"/>
              <a:gd name="connsiteX98" fmla="*/ 1164955 w 3898347"/>
              <a:gd name="connsiteY98" fmla="*/ 4250027 h 4260845"/>
              <a:gd name="connsiteX99" fmla="*/ 1067357 w 3898347"/>
              <a:gd name="connsiteY99" fmla="*/ 4233908 h 4260845"/>
              <a:gd name="connsiteX100" fmla="*/ 1009492 w 3898347"/>
              <a:gd name="connsiteY100" fmla="*/ 4230455 h 4260845"/>
              <a:gd name="connsiteX101" fmla="*/ 988345 w 3898347"/>
              <a:gd name="connsiteY101" fmla="*/ 4238880 h 4260845"/>
              <a:gd name="connsiteX102" fmla="*/ 958251 w 3898347"/>
              <a:gd name="connsiteY102" fmla="*/ 4244100 h 4260845"/>
              <a:gd name="connsiteX103" fmla="*/ 905785 w 3898347"/>
              <a:gd name="connsiteY103" fmla="*/ 4260845 h 4260845"/>
              <a:gd name="connsiteX104" fmla="*/ 837706 w 3898347"/>
              <a:gd name="connsiteY104" fmla="*/ 4245528 h 4260845"/>
              <a:gd name="connsiteX105" fmla="*/ 778474 w 3898347"/>
              <a:gd name="connsiteY105" fmla="*/ 4235526 h 4260845"/>
              <a:gd name="connsiteX106" fmla="*/ 774418 w 3898347"/>
              <a:gd name="connsiteY106" fmla="*/ 4242583 h 4260845"/>
              <a:gd name="connsiteX107" fmla="*/ 737705 w 3898347"/>
              <a:gd name="connsiteY107" fmla="*/ 4238891 h 4260845"/>
              <a:gd name="connsiteX108" fmla="*/ 641839 w 3898347"/>
              <a:gd name="connsiteY108" fmla="*/ 4211160 h 4260845"/>
              <a:gd name="connsiteX109" fmla="*/ 558105 w 3898347"/>
              <a:gd name="connsiteY109" fmla="*/ 4191218 h 4260845"/>
              <a:gd name="connsiteX110" fmla="*/ 515682 w 3898347"/>
              <a:gd name="connsiteY110" fmla="*/ 4193696 h 4260845"/>
              <a:gd name="connsiteX111" fmla="*/ 467082 w 3898347"/>
              <a:gd name="connsiteY111" fmla="*/ 4185616 h 4260845"/>
              <a:gd name="connsiteX112" fmla="*/ 437646 w 3898347"/>
              <a:gd name="connsiteY112" fmla="*/ 4212658 h 4260845"/>
              <a:gd name="connsiteX113" fmla="*/ 402271 w 3898347"/>
              <a:gd name="connsiteY113" fmla="*/ 4212774 h 4260845"/>
              <a:gd name="connsiteX114" fmla="*/ 384907 w 3898347"/>
              <a:gd name="connsiteY114" fmla="*/ 4201195 h 4260845"/>
              <a:gd name="connsiteX115" fmla="*/ 337154 w 3898347"/>
              <a:gd name="connsiteY115" fmla="*/ 4206136 h 4260845"/>
              <a:gd name="connsiteX116" fmla="*/ 298662 w 3898347"/>
              <a:gd name="connsiteY116" fmla="*/ 4211227 h 4260845"/>
              <a:gd name="connsiteX117" fmla="*/ 265740 w 3898347"/>
              <a:gd name="connsiteY117" fmla="*/ 4213623 h 4260845"/>
              <a:gd name="connsiteX118" fmla="*/ 176403 w 3898347"/>
              <a:gd name="connsiteY118" fmla="*/ 4227393 h 4260845"/>
              <a:gd name="connsiteX119" fmla="*/ 82528 w 3898347"/>
              <a:gd name="connsiteY119" fmla="*/ 4243774 h 4260845"/>
              <a:gd name="connsiteX120" fmla="*/ 19464 w 3898347"/>
              <a:gd name="connsiteY120" fmla="*/ 4256103 h 4260845"/>
              <a:gd name="connsiteX121" fmla="*/ 0 w 3898347"/>
              <a:gd name="connsiteY121" fmla="*/ 4221939 h 4260845"/>
              <a:gd name="connsiteX122" fmla="*/ 0 w 3898347"/>
              <a:gd name="connsiteY122" fmla="*/ 15850 h 4260845"/>
              <a:gd name="connsiteX123" fmla="*/ 3898347 w 3898347"/>
              <a:gd name="connsiteY123" fmla="*/ 0 h 4260845"/>
              <a:gd name="connsiteX0" fmla="*/ 3898347 w 3898347"/>
              <a:gd name="connsiteY0" fmla="*/ 0 h 4260845"/>
              <a:gd name="connsiteX1" fmla="*/ 3898347 w 3898347"/>
              <a:gd name="connsiteY1" fmla="*/ 3834445 h 4260845"/>
              <a:gd name="connsiteX2" fmla="*/ 3892314 w 3898347"/>
              <a:gd name="connsiteY2" fmla="*/ 3832951 h 4260845"/>
              <a:gd name="connsiteX3" fmla="*/ 3851953 w 3898347"/>
              <a:gd name="connsiteY3" fmla="*/ 3802983 h 4260845"/>
              <a:gd name="connsiteX4" fmla="*/ 3836418 w 3898347"/>
              <a:gd name="connsiteY4" fmla="*/ 3811513 h 4260845"/>
              <a:gd name="connsiteX5" fmla="*/ 3833758 w 3898347"/>
              <a:gd name="connsiteY5" fmla="*/ 3813341 h 4260845"/>
              <a:gd name="connsiteX6" fmla="*/ 3822673 w 3898347"/>
              <a:gd name="connsiteY6" fmla="*/ 3812913 h 4260845"/>
              <a:gd name="connsiteX7" fmla="*/ 3820104 w 3898347"/>
              <a:gd name="connsiteY7" fmla="*/ 3822466 h 4260845"/>
              <a:gd name="connsiteX8" fmla="*/ 3803816 w 3898347"/>
              <a:gd name="connsiteY8" fmla="*/ 3828757 h 4260845"/>
              <a:gd name="connsiteX9" fmla="*/ 3729936 w 3898347"/>
              <a:gd name="connsiteY9" fmla="*/ 3815386 h 4260845"/>
              <a:gd name="connsiteX10" fmla="*/ 3726018 w 3898347"/>
              <a:gd name="connsiteY10" fmla="*/ 3815100 h 4260845"/>
              <a:gd name="connsiteX11" fmla="*/ 3725413 w 3898347"/>
              <a:gd name="connsiteY11" fmla="*/ 3814615 h 4260845"/>
              <a:gd name="connsiteX12" fmla="*/ 3713801 w 3898347"/>
              <a:gd name="connsiteY12" fmla="*/ 3811018 h 4260845"/>
              <a:gd name="connsiteX13" fmla="*/ 3709087 w 3898347"/>
              <a:gd name="connsiteY13" fmla="*/ 3813195 h 4260845"/>
              <a:gd name="connsiteX14" fmla="*/ 3698038 w 3898347"/>
              <a:gd name="connsiteY14" fmla="*/ 3806182 h 4260845"/>
              <a:gd name="connsiteX15" fmla="*/ 3662227 w 3898347"/>
              <a:gd name="connsiteY15" fmla="*/ 3807761 h 4260845"/>
              <a:gd name="connsiteX16" fmla="*/ 3659872 w 3898347"/>
              <a:gd name="connsiteY16" fmla="*/ 3805524 h 4260845"/>
              <a:gd name="connsiteX17" fmla="*/ 3643454 w 3898347"/>
              <a:gd name="connsiteY17" fmla="*/ 3794831 h 4260845"/>
              <a:gd name="connsiteX18" fmla="*/ 3624789 w 3898347"/>
              <a:gd name="connsiteY18" fmla="*/ 3803185 h 4260845"/>
              <a:gd name="connsiteX19" fmla="*/ 3602327 w 3898347"/>
              <a:gd name="connsiteY19" fmla="*/ 3794616 h 4260845"/>
              <a:gd name="connsiteX20" fmla="*/ 3596645 w 3898347"/>
              <a:gd name="connsiteY20" fmla="*/ 3797108 h 4260845"/>
              <a:gd name="connsiteX21" fmla="*/ 3574144 w 3898347"/>
              <a:gd name="connsiteY21" fmla="*/ 3795108 h 4260845"/>
              <a:gd name="connsiteX22" fmla="*/ 3562310 w 3898347"/>
              <a:gd name="connsiteY22" fmla="*/ 3787534 h 4260845"/>
              <a:gd name="connsiteX23" fmla="*/ 3551635 w 3898347"/>
              <a:gd name="connsiteY23" fmla="*/ 3797705 h 4260845"/>
              <a:gd name="connsiteX24" fmla="*/ 3542668 w 3898347"/>
              <a:gd name="connsiteY24" fmla="*/ 3803283 h 4260845"/>
              <a:gd name="connsiteX25" fmla="*/ 3533033 w 3898347"/>
              <a:gd name="connsiteY25" fmla="*/ 3799071 h 4260845"/>
              <a:gd name="connsiteX26" fmla="*/ 3521726 w 3898347"/>
              <a:gd name="connsiteY26" fmla="*/ 3804691 h 4260845"/>
              <a:gd name="connsiteX27" fmla="*/ 3520080 w 3898347"/>
              <a:gd name="connsiteY27" fmla="*/ 3805210 h 4260845"/>
              <a:gd name="connsiteX28" fmla="*/ 3508491 w 3898347"/>
              <a:gd name="connsiteY28" fmla="*/ 3797398 h 4260845"/>
              <a:gd name="connsiteX29" fmla="*/ 3503787 w 3898347"/>
              <a:gd name="connsiteY29" fmla="*/ 3797787 h 4260845"/>
              <a:gd name="connsiteX30" fmla="*/ 3492165 w 3898347"/>
              <a:gd name="connsiteY30" fmla="*/ 3799887 h 4260845"/>
              <a:gd name="connsiteX31" fmla="*/ 3472233 w 3898347"/>
              <a:gd name="connsiteY31" fmla="*/ 3805682 h 4260845"/>
              <a:gd name="connsiteX32" fmla="*/ 3465921 w 3898347"/>
              <a:gd name="connsiteY32" fmla="*/ 3805814 h 4260845"/>
              <a:gd name="connsiteX33" fmla="*/ 3455541 w 3898347"/>
              <a:gd name="connsiteY33" fmla="*/ 3815505 h 4260845"/>
              <a:gd name="connsiteX34" fmla="*/ 3429027 w 3898347"/>
              <a:gd name="connsiteY34" fmla="*/ 3816906 h 4260845"/>
              <a:gd name="connsiteX35" fmla="*/ 3369507 w 3898347"/>
              <a:gd name="connsiteY35" fmla="*/ 3825563 h 4260845"/>
              <a:gd name="connsiteX36" fmla="*/ 3324491 w 3898347"/>
              <a:gd name="connsiteY36" fmla="*/ 3832006 h 4260845"/>
              <a:gd name="connsiteX37" fmla="*/ 3244235 w 3898347"/>
              <a:gd name="connsiteY37" fmla="*/ 3834376 h 4260845"/>
              <a:gd name="connsiteX38" fmla="*/ 3226507 w 3898347"/>
              <a:gd name="connsiteY38" fmla="*/ 3820131 h 4260845"/>
              <a:gd name="connsiteX39" fmla="*/ 3191688 w 3898347"/>
              <a:gd name="connsiteY39" fmla="*/ 3837359 h 4260845"/>
              <a:gd name="connsiteX40" fmla="*/ 3153779 w 3898347"/>
              <a:gd name="connsiteY40" fmla="*/ 3848439 h 4260845"/>
              <a:gd name="connsiteX41" fmla="*/ 3090188 w 3898347"/>
              <a:gd name="connsiteY41" fmla="*/ 3855036 h 4260845"/>
              <a:gd name="connsiteX42" fmla="*/ 3031422 w 3898347"/>
              <a:gd name="connsiteY42" fmla="*/ 3858298 h 4260845"/>
              <a:gd name="connsiteX43" fmla="*/ 2996288 w 3898347"/>
              <a:gd name="connsiteY43" fmla="*/ 3860020 h 4260845"/>
              <a:gd name="connsiteX44" fmla="*/ 2901661 w 3898347"/>
              <a:gd name="connsiteY44" fmla="*/ 3882243 h 4260845"/>
              <a:gd name="connsiteX45" fmla="*/ 2782141 w 3898347"/>
              <a:gd name="connsiteY45" fmla="*/ 3932983 h 4260845"/>
              <a:gd name="connsiteX46" fmla="*/ 2749597 w 3898347"/>
              <a:gd name="connsiteY46" fmla="*/ 3956746 h 4260845"/>
              <a:gd name="connsiteX47" fmla="*/ 2730493 w 3898347"/>
              <a:gd name="connsiteY47" fmla="*/ 3955236 h 4260845"/>
              <a:gd name="connsiteX48" fmla="*/ 2707507 w 3898347"/>
              <a:gd name="connsiteY48" fmla="*/ 3947771 h 4260845"/>
              <a:gd name="connsiteX49" fmla="*/ 2701937 w 3898347"/>
              <a:gd name="connsiteY49" fmla="*/ 3950565 h 4260845"/>
              <a:gd name="connsiteX50" fmla="*/ 2679435 w 3898347"/>
              <a:gd name="connsiteY50" fmla="*/ 3949768 h 4260845"/>
              <a:gd name="connsiteX51" fmla="*/ 2667352 w 3898347"/>
              <a:gd name="connsiteY51" fmla="*/ 3942821 h 4260845"/>
              <a:gd name="connsiteX52" fmla="*/ 2657096 w 3898347"/>
              <a:gd name="connsiteY52" fmla="*/ 3953571 h 4260845"/>
              <a:gd name="connsiteX53" fmla="*/ 2655161 w 3898347"/>
              <a:gd name="connsiteY53" fmla="*/ 3962216 h 4260845"/>
              <a:gd name="connsiteX54" fmla="*/ 2638604 w 3898347"/>
              <a:gd name="connsiteY54" fmla="*/ 3955936 h 4260845"/>
              <a:gd name="connsiteX55" fmla="*/ 2626185 w 3898347"/>
              <a:gd name="connsiteY55" fmla="*/ 3962937 h 4260845"/>
              <a:gd name="connsiteX56" fmla="*/ 2614077 w 3898347"/>
              <a:gd name="connsiteY56" fmla="*/ 3955576 h 4260845"/>
              <a:gd name="connsiteX57" fmla="*/ 2609403 w 3898347"/>
              <a:gd name="connsiteY57" fmla="*/ 3956215 h 4260845"/>
              <a:gd name="connsiteX58" fmla="*/ 2597896 w 3898347"/>
              <a:gd name="connsiteY58" fmla="*/ 3958939 h 4260845"/>
              <a:gd name="connsiteX59" fmla="*/ 2578251 w 3898347"/>
              <a:gd name="connsiteY59" fmla="*/ 3965812 h 4260845"/>
              <a:gd name="connsiteX60" fmla="*/ 2571961 w 3898347"/>
              <a:gd name="connsiteY60" fmla="*/ 3966278 h 4260845"/>
              <a:gd name="connsiteX61" fmla="*/ 2559399 w 3898347"/>
              <a:gd name="connsiteY61" fmla="*/ 3979193 h 4260845"/>
              <a:gd name="connsiteX62" fmla="*/ 2533560 w 3898347"/>
              <a:gd name="connsiteY62" fmla="*/ 3988160 h 4260845"/>
              <a:gd name="connsiteX63" fmla="*/ 2515299 w 3898347"/>
              <a:gd name="connsiteY63" fmla="*/ 4016867 h 4260845"/>
              <a:gd name="connsiteX64" fmla="*/ 2513423 w 3898347"/>
              <a:gd name="connsiteY64" fmla="*/ 4018759 h 4260845"/>
              <a:gd name="connsiteX65" fmla="*/ 2482991 w 3898347"/>
              <a:gd name="connsiteY65" fmla="*/ 4012935 h 4260845"/>
              <a:gd name="connsiteX66" fmla="*/ 2446940 w 3898347"/>
              <a:gd name="connsiteY66" fmla="*/ 4021172 h 4260845"/>
              <a:gd name="connsiteX67" fmla="*/ 2404883 w 3898347"/>
              <a:gd name="connsiteY67" fmla="*/ 4024808 h 4260845"/>
              <a:gd name="connsiteX68" fmla="*/ 2373894 w 3898347"/>
              <a:gd name="connsiteY68" fmla="*/ 4023827 h 4260845"/>
              <a:gd name="connsiteX69" fmla="*/ 2297080 w 3898347"/>
              <a:gd name="connsiteY69" fmla="*/ 4040841 h 4260845"/>
              <a:gd name="connsiteX70" fmla="*/ 2170615 w 3898347"/>
              <a:gd name="connsiteY70" fmla="*/ 4077196 h 4260845"/>
              <a:gd name="connsiteX71" fmla="*/ 2143580 w 3898347"/>
              <a:gd name="connsiteY71" fmla="*/ 4083102 h 4260845"/>
              <a:gd name="connsiteX72" fmla="*/ 2119893 w 3898347"/>
              <a:gd name="connsiteY72" fmla="*/ 4080874 h 4260845"/>
              <a:gd name="connsiteX73" fmla="*/ 2114008 w 3898347"/>
              <a:gd name="connsiteY73" fmla="*/ 4073996 h 4260845"/>
              <a:gd name="connsiteX74" fmla="*/ 2099067 w 3898347"/>
              <a:gd name="connsiteY74" fmla="*/ 4076068 h 4260845"/>
              <a:gd name="connsiteX75" fmla="*/ 2095000 w 3898347"/>
              <a:gd name="connsiteY75" fmla="*/ 4075096 h 4260845"/>
              <a:gd name="connsiteX76" fmla="*/ 2071767 w 3898347"/>
              <a:gd name="connsiteY76" fmla="*/ 4071044 h 4260845"/>
              <a:gd name="connsiteX77" fmla="*/ 2024486 w 3898347"/>
              <a:gd name="connsiteY77" fmla="*/ 4100276 h 4260845"/>
              <a:gd name="connsiteX78" fmla="*/ 1964411 w 3898347"/>
              <a:gd name="connsiteY78" fmla="*/ 4105069 h 4260845"/>
              <a:gd name="connsiteX79" fmla="*/ 1739945 w 3898347"/>
              <a:gd name="connsiteY79" fmla="*/ 4171795 h 4260845"/>
              <a:gd name="connsiteX80" fmla="*/ 1642330 w 3898347"/>
              <a:gd name="connsiteY80" fmla="*/ 4174762 h 4260845"/>
              <a:gd name="connsiteX81" fmla="*/ 1595989 w 3898347"/>
              <a:gd name="connsiteY81" fmla="*/ 4193679 h 4260845"/>
              <a:gd name="connsiteX82" fmla="*/ 1559231 w 3898347"/>
              <a:gd name="connsiteY82" fmla="*/ 4195932 h 4260845"/>
              <a:gd name="connsiteX83" fmla="*/ 1537197 w 3898347"/>
              <a:gd name="connsiteY83" fmla="*/ 4209468 h 4260845"/>
              <a:gd name="connsiteX84" fmla="*/ 1508787 w 3898347"/>
              <a:gd name="connsiteY84" fmla="*/ 4234213 h 4260845"/>
              <a:gd name="connsiteX85" fmla="*/ 1488914 w 3898347"/>
              <a:gd name="connsiteY85" fmla="*/ 4241772 h 4260845"/>
              <a:gd name="connsiteX86" fmla="*/ 1488999 w 3898347"/>
              <a:gd name="connsiteY86" fmla="*/ 4251186 h 4260845"/>
              <a:gd name="connsiteX87" fmla="*/ 1475364 w 3898347"/>
              <a:gd name="connsiteY87" fmla="*/ 4248364 h 4260845"/>
              <a:gd name="connsiteX88" fmla="*/ 1457275 w 3898347"/>
              <a:gd name="connsiteY88" fmla="*/ 4252863 h 4260845"/>
              <a:gd name="connsiteX89" fmla="*/ 1448085 w 3898347"/>
              <a:gd name="connsiteY89" fmla="*/ 4248391 h 4260845"/>
              <a:gd name="connsiteX90" fmla="*/ 1315306 w 3898347"/>
              <a:gd name="connsiteY90" fmla="*/ 4237004 h 4260845"/>
              <a:gd name="connsiteX91" fmla="*/ 1272434 w 3898347"/>
              <a:gd name="connsiteY91" fmla="*/ 4244958 h 4260845"/>
              <a:gd name="connsiteX92" fmla="*/ 1231567 w 3898347"/>
              <a:gd name="connsiteY92" fmla="*/ 4219356 h 4260845"/>
              <a:gd name="connsiteX93" fmla="*/ 1216643 w 3898347"/>
              <a:gd name="connsiteY93" fmla="*/ 4229828 h 4260845"/>
              <a:gd name="connsiteX94" fmla="*/ 1214101 w 3898347"/>
              <a:gd name="connsiteY94" fmla="*/ 4231991 h 4260845"/>
              <a:gd name="connsiteX95" fmla="*/ 1203193 w 3898347"/>
              <a:gd name="connsiteY95" fmla="*/ 4232867 h 4260845"/>
              <a:gd name="connsiteX96" fmla="*/ 1201049 w 3898347"/>
              <a:gd name="connsiteY96" fmla="*/ 4242842 h 4260845"/>
              <a:gd name="connsiteX97" fmla="*/ 1185298 w 3898347"/>
              <a:gd name="connsiteY97" fmla="*/ 4251133 h 4260845"/>
              <a:gd name="connsiteX98" fmla="*/ 1164955 w 3898347"/>
              <a:gd name="connsiteY98" fmla="*/ 4250027 h 4260845"/>
              <a:gd name="connsiteX99" fmla="*/ 1067357 w 3898347"/>
              <a:gd name="connsiteY99" fmla="*/ 4233908 h 4260845"/>
              <a:gd name="connsiteX100" fmla="*/ 1009492 w 3898347"/>
              <a:gd name="connsiteY100" fmla="*/ 4230455 h 4260845"/>
              <a:gd name="connsiteX101" fmla="*/ 988345 w 3898347"/>
              <a:gd name="connsiteY101" fmla="*/ 4238880 h 4260845"/>
              <a:gd name="connsiteX102" fmla="*/ 958251 w 3898347"/>
              <a:gd name="connsiteY102" fmla="*/ 4244100 h 4260845"/>
              <a:gd name="connsiteX103" fmla="*/ 905785 w 3898347"/>
              <a:gd name="connsiteY103" fmla="*/ 4260845 h 4260845"/>
              <a:gd name="connsiteX104" fmla="*/ 837706 w 3898347"/>
              <a:gd name="connsiteY104" fmla="*/ 4245528 h 4260845"/>
              <a:gd name="connsiteX105" fmla="*/ 778474 w 3898347"/>
              <a:gd name="connsiteY105" fmla="*/ 4235526 h 4260845"/>
              <a:gd name="connsiteX106" fmla="*/ 774418 w 3898347"/>
              <a:gd name="connsiteY106" fmla="*/ 4242583 h 4260845"/>
              <a:gd name="connsiteX107" fmla="*/ 737705 w 3898347"/>
              <a:gd name="connsiteY107" fmla="*/ 4238891 h 4260845"/>
              <a:gd name="connsiteX108" fmla="*/ 641839 w 3898347"/>
              <a:gd name="connsiteY108" fmla="*/ 4211160 h 4260845"/>
              <a:gd name="connsiteX109" fmla="*/ 558105 w 3898347"/>
              <a:gd name="connsiteY109" fmla="*/ 4191218 h 4260845"/>
              <a:gd name="connsiteX110" fmla="*/ 515682 w 3898347"/>
              <a:gd name="connsiteY110" fmla="*/ 4193696 h 4260845"/>
              <a:gd name="connsiteX111" fmla="*/ 467082 w 3898347"/>
              <a:gd name="connsiteY111" fmla="*/ 4185616 h 4260845"/>
              <a:gd name="connsiteX112" fmla="*/ 437646 w 3898347"/>
              <a:gd name="connsiteY112" fmla="*/ 4212658 h 4260845"/>
              <a:gd name="connsiteX113" fmla="*/ 402271 w 3898347"/>
              <a:gd name="connsiteY113" fmla="*/ 4212774 h 4260845"/>
              <a:gd name="connsiteX114" fmla="*/ 384907 w 3898347"/>
              <a:gd name="connsiteY114" fmla="*/ 4201195 h 4260845"/>
              <a:gd name="connsiteX115" fmla="*/ 337154 w 3898347"/>
              <a:gd name="connsiteY115" fmla="*/ 4206136 h 4260845"/>
              <a:gd name="connsiteX116" fmla="*/ 298662 w 3898347"/>
              <a:gd name="connsiteY116" fmla="*/ 4211227 h 4260845"/>
              <a:gd name="connsiteX117" fmla="*/ 265740 w 3898347"/>
              <a:gd name="connsiteY117" fmla="*/ 4213623 h 4260845"/>
              <a:gd name="connsiteX118" fmla="*/ 176403 w 3898347"/>
              <a:gd name="connsiteY118" fmla="*/ 4227393 h 4260845"/>
              <a:gd name="connsiteX119" fmla="*/ 82528 w 3898347"/>
              <a:gd name="connsiteY119" fmla="*/ 4243774 h 4260845"/>
              <a:gd name="connsiteX120" fmla="*/ 19464 w 3898347"/>
              <a:gd name="connsiteY120" fmla="*/ 4256103 h 4260845"/>
              <a:gd name="connsiteX121" fmla="*/ 0 w 3898347"/>
              <a:gd name="connsiteY121" fmla="*/ 4221939 h 4260845"/>
              <a:gd name="connsiteX122" fmla="*/ 0 w 3898347"/>
              <a:gd name="connsiteY122" fmla="*/ 15850 h 4260845"/>
              <a:gd name="connsiteX123" fmla="*/ 3898347 w 3898347"/>
              <a:gd name="connsiteY123" fmla="*/ 0 h 4260845"/>
              <a:gd name="connsiteX0" fmla="*/ 3898347 w 3898347"/>
              <a:gd name="connsiteY0" fmla="*/ 0 h 4260845"/>
              <a:gd name="connsiteX1" fmla="*/ 3898347 w 3898347"/>
              <a:gd name="connsiteY1" fmla="*/ 3834445 h 4260845"/>
              <a:gd name="connsiteX2" fmla="*/ 3892314 w 3898347"/>
              <a:gd name="connsiteY2" fmla="*/ 3832951 h 4260845"/>
              <a:gd name="connsiteX3" fmla="*/ 3851953 w 3898347"/>
              <a:gd name="connsiteY3" fmla="*/ 3802983 h 4260845"/>
              <a:gd name="connsiteX4" fmla="*/ 3836418 w 3898347"/>
              <a:gd name="connsiteY4" fmla="*/ 3811513 h 4260845"/>
              <a:gd name="connsiteX5" fmla="*/ 3833758 w 3898347"/>
              <a:gd name="connsiteY5" fmla="*/ 3813341 h 4260845"/>
              <a:gd name="connsiteX6" fmla="*/ 3822673 w 3898347"/>
              <a:gd name="connsiteY6" fmla="*/ 3812913 h 4260845"/>
              <a:gd name="connsiteX7" fmla="*/ 3820104 w 3898347"/>
              <a:gd name="connsiteY7" fmla="*/ 3822466 h 4260845"/>
              <a:gd name="connsiteX8" fmla="*/ 3803816 w 3898347"/>
              <a:gd name="connsiteY8" fmla="*/ 3828757 h 4260845"/>
              <a:gd name="connsiteX9" fmla="*/ 3729936 w 3898347"/>
              <a:gd name="connsiteY9" fmla="*/ 3815386 h 4260845"/>
              <a:gd name="connsiteX10" fmla="*/ 3726018 w 3898347"/>
              <a:gd name="connsiteY10" fmla="*/ 3815100 h 4260845"/>
              <a:gd name="connsiteX11" fmla="*/ 3725413 w 3898347"/>
              <a:gd name="connsiteY11" fmla="*/ 3814615 h 4260845"/>
              <a:gd name="connsiteX12" fmla="*/ 3713801 w 3898347"/>
              <a:gd name="connsiteY12" fmla="*/ 3811018 h 4260845"/>
              <a:gd name="connsiteX13" fmla="*/ 3709087 w 3898347"/>
              <a:gd name="connsiteY13" fmla="*/ 3813195 h 4260845"/>
              <a:gd name="connsiteX14" fmla="*/ 3698038 w 3898347"/>
              <a:gd name="connsiteY14" fmla="*/ 3806182 h 4260845"/>
              <a:gd name="connsiteX15" fmla="*/ 3662227 w 3898347"/>
              <a:gd name="connsiteY15" fmla="*/ 3807761 h 4260845"/>
              <a:gd name="connsiteX16" fmla="*/ 3659872 w 3898347"/>
              <a:gd name="connsiteY16" fmla="*/ 3805524 h 4260845"/>
              <a:gd name="connsiteX17" fmla="*/ 3643454 w 3898347"/>
              <a:gd name="connsiteY17" fmla="*/ 3794831 h 4260845"/>
              <a:gd name="connsiteX18" fmla="*/ 3624789 w 3898347"/>
              <a:gd name="connsiteY18" fmla="*/ 3803185 h 4260845"/>
              <a:gd name="connsiteX19" fmla="*/ 3602327 w 3898347"/>
              <a:gd name="connsiteY19" fmla="*/ 3794616 h 4260845"/>
              <a:gd name="connsiteX20" fmla="*/ 3596645 w 3898347"/>
              <a:gd name="connsiteY20" fmla="*/ 3797108 h 4260845"/>
              <a:gd name="connsiteX21" fmla="*/ 3574144 w 3898347"/>
              <a:gd name="connsiteY21" fmla="*/ 3795108 h 4260845"/>
              <a:gd name="connsiteX22" fmla="*/ 3562310 w 3898347"/>
              <a:gd name="connsiteY22" fmla="*/ 3787534 h 4260845"/>
              <a:gd name="connsiteX23" fmla="*/ 3551635 w 3898347"/>
              <a:gd name="connsiteY23" fmla="*/ 3797705 h 4260845"/>
              <a:gd name="connsiteX24" fmla="*/ 3542668 w 3898347"/>
              <a:gd name="connsiteY24" fmla="*/ 3803283 h 4260845"/>
              <a:gd name="connsiteX25" fmla="*/ 3533033 w 3898347"/>
              <a:gd name="connsiteY25" fmla="*/ 3799071 h 4260845"/>
              <a:gd name="connsiteX26" fmla="*/ 3521726 w 3898347"/>
              <a:gd name="connsiteY26" fmla="*/ 3804691 h 4260845"/>
              <a:gd name="connsiteX27" fmla="*/ 3520080 w 3898347"/>
              <a:gd name="connsiteY27" fmla="*/ 3805210 h 4260845"/>
              <a:gd name="connsiteX28" fmla="*/ 3508491 w 3898347"/>
              <a:gd name="connsiteY28" fmla="*/ 3797398 h 4260845"/>
              <a:gd name="connsiteX29" fmla="*/ 3503787 w 3898347"/>
              <a:gd name="connsiteY29" fmla="*/ 3797787 h 4260845"/>
              <a:gd name="connsiteX30" fmla="*/ 3492165 w 3898347"/>
              <a:gd name="connsiteY30" fmla="*/ 3799887 h 4260845"/>
              <a:gd name="connsiteX31" fmla="*/ 3472233 w 3898347"/>
              <a:gd name="connsiteY31" fmla="*/ 3805682 h 4260845"/>
              <a:gd name="connsiteX32" fmla="*/ 3465921 w 3898347"/>
              <a:gd name="connsiteY32" fmla="*/ 3805814 h 4260845"/>
              <a:gd name="connsiteX33" fmla="*/ 3455541 w 3898347"/>
              <a:gd name="connsiteY33" fmla="*/ 3815505 h 4260845"/>
              <a:gd name="connsiteX34" fmla="*/ 3429027 w 3898347"/>
              <a:gd name="connsiteY34" fmla="*/ 3816906 h 4260845"/>
              <a:gd name="connsiteX35" fmla="*/ 3369507 w 3898347"/>
              <a:gd name="connsiteY35" fmla="*/ 3825563 h 4260845"/>
              <a:gd name="connsiteX36" fmla="*/ 3324491 w 3898347"/>
              <a:gd name="connsiteY36" fmla="*/ 3832006 h 4260845"/>
              <a:gd name="connsiteX37" fmla="*/ 3244235 w 3898347"/>
              <a:gd name="connsiteY37" fmla="*/ 3834376 h 4260845"/>
              <a:gd name="connsiteX38" fmla="*/ 3226507 w 3898347"/>
              <a:gd name="connsiteY38" fmla="*/ 3820131 h 4260845"/>
              <a:gd name="connsiteX39" fmla="*/ 3191688 w 3898347"/>
              <a:gd name="connsiteY39" fmla="*/ 3837359 h 4260845"/>
              <a:gd name="connsiteX40" fmla="*/ 3153779 w 3898347"/>
              <a:gd name="connsiteY40" fmla="*/ 3848439 h 4260845"/>
              <a:gd name="connsiteX41" fmla="*/ 3090188 w 3898347"/>
              <a:gd name="connsiteY41" fmla="*/ 3855036 h 4260845"/>
              <a:gd name="connsiteX42" fmla="*/ 3031422 w 3898347"/>
              <a:gd name="connsiteY42" fmla="*/ 3858298 h 4260845"/>
              <a:gd name="connsiteX43" fmla="*/ 2996288 w 3898347"/>
              <a:gd name="connsiteY43" fmla="*/ 3860020 h 4260845"/>
              <a:gd name="connsiteX44" fmla="*/ 2901661 w 3898347"/>
              <a:gd name="connsiteY44" fmla="*/ 3882243 h 4260845"/>
              <a:gd name="connsiteX45" fmla="*/ 2782141 w 3898347"/>
              <a:gd name="connsiteY45" fmla="*/ 3932983 h 4260845"/>
              <a:gd name="connsiteX46" fmla="*/ 2749597 w 3898347"/>
              <a:gd name="connsiteY46" fmla="*/ 3956746 h 4260845"/>
              <a:gd name="connsiteX47" fmla="*/ 2730493 w 3898347"/>
              <a:gd name="connsiteY47" fmla="*/ 3955236 h 4260845"/>
              <a:gd name="connsiteX48" fmla="*/ 2707507 w 3898347"/>
              <a:gd name="connsiteY48" fmla="*/ 3947771 h 4260845"/>
              <a:gd name="connsiteX49" fmla="*/ 2701937 w 3898347"/>
              <a:gd name="connsiteY49" fmla="*/ 3950565 h 4260845"/>
              <a:gd name="connsiteX50" fmla="*/ 2679435 w 3898347"/>
              <a:gd name="connsiteY50" fmla="*/ 3949768 h 4260845"/>
              <a:gd name="connsiteX51" fmla="*/ 2667352 w 3898347"/>
              <a:gd name="connsiteY51" fmla="*/ 3942821 h 4260845"/>
              <a:gd name="connsiteX52" fmla="*/ 2657096 w 3898347"/>
              <a:gd name="connsiteY52" fmla="*/ 3953571 h 4260845"/>
              <a:gd name="connsiteX53" fmla="*/ 2655161 w 3898347"/>
              <a:gd name="connsiteY53" fmla="*/ 3962216 h 4260845"/>
              <a:gd name="connsiteX54" fmla="*/ 2638604 w 3898347"/>
              <a:gd name="connsiteY54" fmla="*/ 3955936 h 4260845"/>
              <a:gd name="connsiteX55" fmla="*/ 2626185 w 3898347"/>
              <a:gd name="connsiteY55" fmla="*/ 3962937 h 4260845"/>
              <a:gd name="connsiteX56" fmla="*/ 2614077 w 3898347"/>
              <a:gd name="connsiteY56" fmla="*/ 3955576 h 4260845"/>
              <a:gd name="connsiteX57" fmla="*/ 2609403 w 3898347"/>
              <a:gd name="connsiteY57" fmla="*/ 3956215 h 4260845"/>
              <a:gd name="connsiteX58" fmla="*/ 2597896 w 3898347"/>
              <a:gd name="connsiteY58" fmla="*/ 3958939 h 4260845"/>
              <a:gd name="connsiteX59" fmla="*/ 2578251 w 3898347"/>
              <a:gd name="connsiteY59" fmla="*/ 3965812 h 4260845"/>
              <a:gd name="connsiteX60" fmla="*/ 2571961 w 3898347"/>
              <a:gd name="connsiteY60" fmla="*/ 3966278 h 4260845"/>
              <a:gd name="connsiteX61" fmla="*/ 2559399 w 3898347"/>
              <a:gd name="connsiteY61" fmla="*/ 3979193 h 4260845"/>
              <a:gd name="connsiteX62" fmla="*/ 2533560 w 3898347"/>
              <a:gd name="connsiteY62" fmla="*/ 3988160 h 4260845"/>
              <a:gd name="connsiteX63" fmla="*/ 2515299 w 3898347"/>
              <a:gd name="connsiteY63" fmla="*/ 4016867 h 4260845"/>
              <a:gd name="connsiteX64" fmla="*/ 2513423 w 3898347"/>
              <a:gd name="connsiteY64" fmla="*/ 4018759 h 4260845"/>
              <a:gd name="connsiteX65" fmla="*/ 2482991 w 3898347"/>
              <a:gd name="connsiteY65" fmla="*/ 4012935 h 4260845"/>
              <a:gd name="connsiteX66" fmla="*/ 2446940 w 3898347"/>
              <a:gd name="connsiteY66" fmla="*/ 4021172 h 4260845"/>
              <a:gd name="connsiteX67" fmla="*/ 2404883 w 3898347"/>
              <a:gd name="connsiteY67" fmla="*/ 4024808 h 4260845"/>
              <a:gd name="connsiteX68" fmla="*/ 2373894 w 3898347"/>
              <a:gd name="connsiteY68" fmla="*/ 4023827 h 4260845"/>
              <a:gd name="connsiteX69" fmla="*/ 2297080 w 3898347"/>
              <a:gd name="connsiteY69" fmla="*/ 4040841 h 4260845"/>
              <a:gd name="connsiteX70" fmla="*/ 2170615 w 3898347"/>
              <a:gd name="connsiteY70" fmla="*/ 4077196 h 4260845"/>
              <a:gd name="connsiteX71" fmla="*/ 2143580 w 3898347"/>
              <a:gd name="connsiteY71" fmla="*/ 4083102 h 4260845"/>
              <a:gd name="connsiteX72" fmla="*/ 2119893 w 3898347"/>
              <a:gd name="connsiteY72" fmla="*/ 4080874 h 4260845"/>
              <a:gd name="connsiteX73" fmla="*/ 2114008 w 3898347"/>
              <a:gd name="connsiteY73" fmla="*/ 4073996 h 4260845"/>
              <a:gd name="connsiteX74" fmla="*/ 2099067 w 3898347"/>
              <a:gd name="connsiteY74" fmla="*/ 4076068 h 4260845"/>
              <a:gd name="connsiteX75" fmla="*/ 2095000 w 3898347"/>
              <a:gd name="connsiteY75" fmla="*/ 4075096 h 4260845"/>
              <a:gd name="connsiteX76" fmla="*/ 2071767 w 3898347"/>
              <a:gd name="connsiteY76" fmla="*/ 4071044 h 4260845"/>
              <a:gd name="connsiteX77" fmla="*/ 2024486 w 3898347"/>
              <a:gd name="connsiteY77" fmla="*/ 4100276 h 4260845"/>
              <a:gd name="connsiteX78" fmla="*/ 1964411 w 3898347"/>
              <a:gd name="connsiteY78" fmla="*/ 4105069 h 4260845"/>
              <a:gd name="connsiteX79" fmla="*/ 1739945 w 3898347"/>
              <a:gd name="connsiteY79" fmla="*/ 4171795 h 4260845"/>
              <a:gd name="connsiteX80" fmla="*/ 1642330 w 3898347"/>
              <a:gd name="connsiteY80" fmla="*/ 4174762 h 4260845"/>
              <a:gd name="connsiteX81" fmla="*/ 1595989 w 3898347"/>
              <a:gd name="connsiteY81" fmla="*/ 4193679 h 4260845"/>
              <a:gd name="connsiteX82" fmla="*/ 1559231 w 3898347"/>
              <a:gd name="connsiteY82" fmla="*/ 4195932 h 4260845"/>
              <a:gd name="connsiteX83" fmla="*/ 1537197 w 3898347"/>
              <a:gd name="connsiteY83" fmla="*/ 4209468 h 4260845"/>
              <a:gd name="connsiteX84" fmla="*/ 1508787 w 3898347"/>
              <a:gd name="connsiteY84" fmla="*/ 4234213 h 4260845"/>
              <a:gd name="connsiteX85" fmla="*/ 1488914 w 3898347"/>
              <a:gd name="connsiteY85" fmla="*/ 4241772 h 4260845"/>
              <a:gd name="connsiteX86" fmla="*/ 1488999 w 3898347"/>
              <a:gd name="connsiteY86" fmla="*/ 4251186 h 4260845"/>
              <a:gd name="connsiteX87" fmla="*/ 1475364 w 3898347"/>
              <a:gd name="connsiteY87" fmla="*/ 4248364 h 4260845"/>
              <a:gd name="connsiteX88" fmla="*/ 1457275 w 3898347"/>
              <a:gd name="connsiteY88" fmla="*/ 4252863 h 4260845"/>
              <a:gd name="connsiteX89" fmla="*/ 1448085 w 3898347"/>
              <a:gd name="connsiteY89" fmla="*/ 4248391 h 4260845"/>
              <a:gd name="connsiteX90" fmla="*/ 1315306 w 3898347"/>
              <a:gd name="connsiteY90" fmla="*/ 4237004 h 4260845"/>
              <a:gd name="connsiteX91" fmla="*/ 1272434 w 3898347"/>
              <a:gd name="connsiteY91" fmla="*/ 4244958 h 4260845"/>
              <a:gd name="connsiteX92" fmla="*/ 1231567 w 3898347"/>
              <a:gd name="connsiteY92" fmla="*/ 4219356 h 4260845"/>
              <a:gd name="connsiteX93" fmla="*/ 1216643 w 3898347"/>
              <a:gd name="connsiteY93" fmla="*/ 4229828 h 4260845"/>
              <a:gd name="connsiteX94" fmla="*/ 1214101 w 3898347"/>
              <a:gd name="connsiteY94" fmla="*/ 4231991 h 4260845"/>
              <a:gd name="connsiteX95" fmla="*/ 1203193 w 3898347"/>
              <a:gd name="connsiteY95" fmla="*/ 4232867 h 4260845"/>
              <a:gd name="connsiteX96" fmla="*/ 1201049 w 3898347"/>
              <a:gd name="connsiteY96" fmla="*/ 4242842 h 4260845"/>
              <a:gd name="connsiteX97" fmla="*/ 1185298 w 3898347"/>
              <a:gd name="connsiteY97" fmla="*/ 4251133 h 4260845"/>
              <a:gd name="connsiteX98" fmla="*/ 1164955 w 3898347"/>
              <a:gd name="connsiteY98" fmla="*/ 4250027 h 4260845"/>
              <a:gd name="connsiteX99" fmla="*/ 1067357 w 3898347"/>
              <a:gd name="connsiteY99" fmla="*/ 4233908 h 4260845"/>
              <a:gd name="connsiteX100" fmla="*/ 1009492 w 3898347"/>
              <a:gd name="connsiteY100" fmla="*/ 4230455 h 4260845"/>
              <a:gd name="connsiteX101" fmla="*/ 988345 w 3898347"/>
              <a:gd name="connsiteY101" fmla="*/ 4238880 h 4260845"/>
              <a:gd name="connsiteX102" fmla="*/ 958251 w 3898347"/>
              <a:gd name="connsiteY102" fmla="*/ 4244100 h 4260845"/>
              <a:gd name="connsiteX103" fmla="*/ 905785 w 3898347"/>
              <a:gd name="connsiteY103" fmla="*/ 4260845 h 4260845"/>
              <a:gd name="connsiteX104" fmla="*/ 837706 w 3898347"/>
              <a:gd name="connsiteY104" fmla="*/ 4245528 h 4260845"/>
              <a:gd name="connsiteX105" fmla="*/ 778474 w 3898347"/>
              <a:gd name="connsiteY105" fmla="*/ 4235526 h 4260845"/>
              <a:gd name="connsiteX106" fmla="*/ 774418 w 3898347"/>
              <a:gd name="connsiteY106" fmla="*/ 4242583 h 4260845"/>
              <a:gd name="connsiteX107" fmla="*/ 737705 w 3898347"/>
              <a:gd name="connsiteY107" fmla="*/ 4238891 h 4260845"/>
              <a:gd name="connsiteX108" fmla="*/ 641839 w 3898347"/>
              <a:gd name="connsiteY108" fmla="*/ 4211160 h 4260845"/>
              <a:gd name="connsiteX109" fmla="*/ 558105 w 3898347"/>
              <a:gd name="connsiteY109" fmla="*/ 4191218 h 4260845"/>
              <a:gd name="connsiteX110" fmla="*/ 515682 w 3898347"/>
              <a:gd name="connsiteY110" fmla="*/ 4193696 h 4260845"/>
              <a:gd name="connsiteX111" fmla="*/ 467082 w 3898347"/>
              <a:gd name="connsiteY111" fmla="*/ 4185616 h 4260845"/>
              <a:gd name="connsiteX112" fmla="*/ 437646 w 3898347"/>
              <a:gd name="connsiteY112" fmla="*/ 4212658 h 4260845"/>
              <a:gd name="connsiteX113" fmla="*/ 402271 w 3898347"/>
              <a:gd name="connsiteY113" fmla="*/ 4212774 h 4260845"/>
              <a:gd name="connsiteX114" fmla="*/ 384907 w 3898347"/>
              <a:gd name="connsiteY114" fmla="*/ 4201195 h 4260845"/>
              <a:gd name="connsiteX115" fmla="*/ 337154 w 3898347"/>
              <a:gd name="connsiteY115" fmla="*/ 4206136 h 4260845"/>
              <a:gd name="connsiteX116" fmla="*/ 298662 w 3898347"/>
              <a:gd name="connsiteY116" fmla="*/ 4211227 h 4260845"/>
              <a:gd name="connsiteX117" fmla="*/ 265740 w 3898347"/>
              <a:gd name="connsiteY117" fmla="*/ 4213623 h 4260845"/>
              <a:gd name="connsiteX118" fmla="*/ 176403 w 3898347"/>
              <a:gd name="connsiteY118" fmla="*/ 4227393 h 4260845"/>
              <a:gd name="connsiteX119" fmla="*/ 82528 w 3898347"/>
              <a:gd name="connsiteY119" fmla="*/ 4243774 h 4260845"/>
              <a:gd name="connsiteX120" fmla="*/ 19464 w 3898347"/>
              <a:gd name="connsiteY120" fmla="*/ 4256103 h 4260845"/>
              <a:gd name="connsiteX121" fmla="*/ 0 w 3898347"/>
              <a:gd name="connsiteY121" fmla="*/ 4221939 h 4260845"/>
              <a:gd name="connsiteX122" fmla="*/ 0 w 3898347"/>
              <a:gd name="connsiteY122" fmla="*/ 15850 h 4260845"/>
              <a:gd name="connsiteX123" fmla="*/ 3898347 w 3898347"/>
              <a:gd name="connsiteY123" fmla="*/ 0 h 4260845"/>
              <a:gd name="connsiteX0" fmla="*/ 3898347 w 3898347"/>
              <a:gd name="connsiteY0" fmla="*/ 0 h 4260845"/>
              <a:gd name="connsiteX1" fmla="*/ 3898347 w 3898347"/>
              <a:gd name="connsiteY1" fmla="*/ 3834445 h 4260845"/>
              <a:gd name="connsiteX2" fmla="*/ 3892314 w 3898347"/>
              <a:gd name="connsiteY2" fmla="*/ 3832951 h 4260845"/>
              <a:gd name="connsiteX3" fmla="*/ 3851953 w 3898347"/>
              <a:gd name="connsiteY3" fmla="*/ 3802983 h 4260845"/>
              <a:gd name="connsiteX4" fmla="*/ 3836418 w 3898347"/>
              <a:gd name="connsiteY4" fmla="*/ 3811513 h 4260845"/>
              <a:gd name="connsiteX5" fmla="*/ 3833758 w 3898347"/>
              <a:gd name="connsiteY5" fmla="*/ 3813341 h 4260845"/>
              <a:gd name="connsiteX6" fmla="*/ 3822673 w 3898347"/>
              <a:gd name="connsiteY6" fmla="*/ 3812913 h 4260845"/>
              <a:gd name="connsiteX7" fmla="*/ 3820104 w 3898347"/>
              <a:gd name="connsiteY7" fmla="*/ 3822466 h 4260845"/>
              <a:gd name="connsiteX8" fmla="*/ 3803816 w 3898347"/>
              <a:gd name="connsiteY8" fmla="*/ 3828757 h 4260845"/>
              <a:gd name="connsiteX9" fmla="*/ 3729936 w 3898347"/>
              <a:gd name="connsiteY9" fmla="*/ 3815386 h 4260845"/>
              <a:gd name="connsiteX10" fmla="*/ 3726018 w 3898347"/>
              <a:gd name="connsiteY10" fmla="*/ 3815100 h 4260845"/>
              <a:gd name="connsiteX11" fmla="*/ 3725413 w 3898347"/>
              <a:gd name="connsiteY11" fmla="*/ 3814615 h 4260845"/>
              <a:gd name="connsiteX12" fmla="*/ 3713801 w 3898347"/>
              <a:gd name="connsiteY12" fmla="*/ 3811018 h 4260845"/>
              <a:gd name="connsiteX13" fmla="*/ 3709087 w 3898347"/>
              <a:gd name="connsiteY13" fmla="*/ 3813195 h 4260845"/>
              <a:gd name="connsiteX14" fmla="*/ 3698038 w 3898347"/>
              <a:gd name="connsiteY14" fmla="*/ 3806182 h 4260845"/>
              <a:gd name="connsiteX15" fmla="*/ 3662227 w 3898347"/>
              <a:gd name="connsiteY15" fmla="*/ 3807761 h 4260845"/>
              <a:gd name="connsiteX16" fmla="*/ 3659872 w 3898347"/>
              <a:gd name="connsiteY16" fmla="*/ 3805524 h 4260845"/>
              <a:gd name="connsiteX17" fmla="*/ 3643454 w 3898347"/>
              <a:gd name="connsiteY17" fmla="*/ 3794831 h 4260845"/>
              <a:gd name="connsiteX18" fmla="*/ 3624789 w 3898347"/>
              <a:gd name="connsiteY18" fmla="*/ 3803185 h 4260845"/>
              <a:gd name="connsiteX19" fmla="*/ 3602327 w 3898347"/>
              <a:gd name="connsiteY19" fmla="*/ 3794616 h 4260845"/>
              <a:gd name="connsiteX20" fmla="*/ 3596645 w 3898347"/>
              <a:gd name="connsiteY20" fmla="*/ 3797108 h 4260845"/>
              <a:gd name="connsiteX21" fmla="*/ 3574144 w 3898347"/>
              <a:gd name="connsiteY21" fmla="*/ 3795108 h 4260845"/>
              <a:gd name="connsiteX22" fmla="*/ 3562310 w 3898347"/>
              <a:gd name="connsiteY22" fmla="*/ 3787534 h 4260845"/>
              <a:gd name="connsiteX23" fmla="*/ 3551635 w 3898347"/>
              <a:gd name="connsiteY23" fmla="*/ 3797705 h 4260845"/>
              <a:gd name="connsiteX24" fmla="*/ 3542668 w 3898347"/>
              <a:gd name="connsiteY24" fmla="*/ 3803283 h 4260845"/>
              <a:gd name="connsiteX25" fmla="*/ 3533033 w 3898347"/>
              <a:gd name="connsiteY25" fmla="*/ 3799071 h 4260845"/>
              <a:gd name="connsiteX26" fmla="*/ 3521726 w 3898347"/>
              <a:gd name="connsiteY26" fmla="*/ 3804691 h 4260845"/>
              <a:gd name="connsiteX27" fmla="*/ 3520080 w 3898347"/>
              <a:gd name="connsiteY27" fmla="*/ 3805210 h 4260845"/>
              <a:gd name="connsiteX28" fmla="*/ 3508491 w 3898347"/>
              <a:gd name="connsiteY28" fmla="*/ 3797398 h 4260845"/>
              <a:gd name="connsiteX29" fmla="*/ 3503787 w 3898347"/>
              <a:gd name="connsiteY29" fmla="*/ 3797787 h 4260845"/>
              <a:gd name="connsiteX30" fmla="*/ 3492165 w 3898347"/>
              <a:gd name="connsiteY30" fmla="*/ 3799887 h 4260845"/>
              <a:gd name="connsiteX31" fmla="*/ 3472233 w 3898347"/>
              <a:gd name="connsiteY31" fmla="*/ 3805682 h 4260845"/>
              <a:gd name="connsiteX32" fmla="*/ 3465921 w 3898347"/>
              <a:gd name="connsiteY32" fmla="*/ 3805814 h 4260845"/>
              <a:gd name="connsiteX33" fmla="*/ 3455541 w 3898347"/>
              <a:gd name="connsiteY33" fmla="*/ 3815505 h 4260845"/>
              <a:gd name="connsiteX34" fmla="*/ 3429027 w 3898347"/>
              <a:gd name="connsiteY34" fmla="*/ 3816906 h 4260845"/>
              <a:gd name="connsiteX35" fmla="*/ 3369507 w 3898347"/>
              <a:gd name="connsiteY35" fmla="*/ 3825563 h 4260845"/>
              <a:gd name="connsiteX36" fmla="*/ 3324491 w 3898347"/>
              <a:gd name="connsiteY36" fmla="*/ 3832006 h 4260845"/>
              <a:gd name="connsiteX37" fmla="*/ 3244235 w 3898347"/>
              <a:gd name="connsiteY37" fmla="*/ 3834376 h 4260845"/>
              <a:gd name="connsiteX38" fmla="*/ 3226507 w 3898347"/>
              <a:gd name="connsiteY38" fmla="*/ 3820131 h 4260845"/>
              <a:gd name="connsiteX39" fmla="*/ 3191688 w 3898347"/>
              <a:gd name="connsiteY39" fmla="*/ 3837359 h 4260845"/>
              <a:gd name="connsiteX40" fmla="*/ 3153779 w 3898347"/>
              <a:gd name="connsiteY40" fmla="*/ 3848439 h 4260845"/>
              <a:gd name="connsiteX41" fmla="*/ 3090188 w 3898347"/>
              <a:gd name="connsiteY41" fmla="*/ 3855036 h 4260845"/>
              <a:gd name="connsiteX42" fmla="*/ 3031422 w 3898347"/>
              <a:gd name="connsiteY42" fmla="*/ 3858298 h 4260845"/>
              <a:gd name="connsiteX43" fmla="*/ 2996288 w 3898347"/>
              <a:gd name="connsiteY43" fmla="*/ 3860020 h 4260845"/>
              <a:gd name="connsiteX44" fmla="*/ 2901661 w 3898347"/>
              <a:gd name="connsiteY44" fmla="*/ 3882243 h 4260845"/>
              <a:gd name="connsiteX45" fmla="*/ 2782141 w 3898347"/>
              <a:gd name="connsiteY45" fmla="*/ 3932983 h 4260845"/>
              <a:gd name="connsiteX46" fmla="*/ 2749597 w 3898347"/>
              <a:gd name="connsiteY46" fmla="*/ 3956746 h 4260845"/>
              <a:gd name="connsiteX47" fmla="*/ 2730493 w 3898347"/>
              <a:gd name="connsiteY47" fmla="*/ 3955236 h 4260845"/>
              <a:gd name="connsiteX48" fmla="*/ 2707507 w 3898347"/>
              <a:gd name="connsiteY48" fmla="*/ 3947771 h 4260845"/>
              <a:gd name="connsiteX49" fmla="*/ 2701937 w 3898347"/>
              <a:gd name="connsiteY49" fmla="*/ 3950565 h 4260845"/>
              <a:gd name="connsiteX50" fmla="*/ 2679435 w 3898347"/>
              <a:gd name="connsiteY50" fmla="*/ 3949768 h 4260845"/>
              <a:gd name="connsiteX51" fmla="*/ 2667352 w 3898347"/>
              <a:gd name="connsiteY51" fmla="*/ 3942821 h 4260845"/>
              <a:gd name="connsiteX52" fmla="*/ 2657096 w 3898347"/>
              <a:gd name="connsiteY52" fmla="*/ 3953571 h 4260845"/>
              <a:gd name="connsiteX53" fmla="*/ 2655161 w 3898347"/>
              <a:gd name="connsiteY53" fmla="*/ 3962216 h 4260845"/>
              <a:gd name="connsiteX54" fmla="*/ 2638604 w 3898347"/>
              <a:gd name="connsiteY54" fmla="*/ 3955936 h 4260845"/>
              <a:gd name="connsiteX55" fmla="*/ 2626185 w 3898347"/>
              <a:gd name="connsiteY55" fmla="*/ 3962937 h 4260845"/>
              <a:gd name="connsiteX56" fmla="*/ 2614077 w 3898347"/>
              <a:gd name="connsiteY56" fmla="*/ 3955576 h 4260845"/>
              <a:gd name="connsiteX57" fmla="*/ 2609403 w 3898347"/>
              <a:gd name="connsiteY57" fmla="*/ 3956215 h 4260845"/>
              <a:gd name="connsiteX58" fmla="*/ 2597896 w 3898347"/>
              <a:gd name="connsiteY58" fmla="*/ 3958939 h 4260845"/>
              <a:gd name="connsiteX59" fmla="*/ 2578251 w 3898347"/>
              <a:gd name="connsiteY59" fmla="*/ 3965812 h 4260845"/>
              <a:gd name="connsiteX60" fmla="*/ 2571961 w 3898347"/>
              <a:gd name="connsiteY60" fmla="*/ 3966278 h 4260845"/>
              <a:gd name="connsiteX61" fmla="*/ 2559399 w 3898347"/>
              <a:gd name="connsiteY61" fmla="*/ 3979193 h 4260845"/>
              <a:gd name="connsiteX62" fmla="*/ 2533560 w 3898347"/>
              <a:gd name="connsiteY62" fmla="*/ 3988160 h 4260845"/>
              <a:gd name="connsiteX63" fmla="*/ 2515299 w 3898347"/>
              <a:gd name="connsiteY63" fmla="*/ 4016867 h 4260845"/>
              <a:gd name="connsiteX64" fmla="*/ 2513423 w 3898347"/>
              <a:gd name="connsiteY64" fmla="*/ 4018759 h 4260845"/>
              <a:gd name="connsiteX65" fmla="*/ 2482991 w 3898347"/>
              <a:gd name="connsiteY65" fmla="*/ 4012935 h 4260845"/>
              <a:gd name="connsiteX66" fmla="*/ 2446940 w 3898347"/>
              <a:gd name="connsiteY66" fmla="*/ 4021172 h 4260845"/>
              <a:gd name="connsiteX67" fmla="*/ 2404883 w 3898347"/>
              <a:gd name="connsiteY67" fmla="*/ 4024808 h 4260845"/>
              <a:gd name="connsiteX68" fmla="*/ 2373894 w 3898347"/>
              <a:gd name="connsiteY68" fmla="*/ 4023827 h 4260845"/>
              <a:gd name="connsiteX69" fmla="*/ 2297080 w 3898347"/>
              <a:gd name="connsiteY69" fmla="*/ 4040841 h 4260845"/>
              <a:gd name="connsiteX70" fmla="*/ 2170615 w 3898347"/>
              <a:gd name="connsiteY70" fmla="*/ 4077196 h 4260845"/>
              <a:gd name="connsiteX71" fmla="*/ 2143580 w 3898347"/>
              <a:gd name="connsiteY71" fmla="*/ 4083102 h 4260845"/>
              <a:gd name="connsiteX72" fmla="*/ 2119893 w 3898347"/>
              <a:gd name="connsiteY72" fmla="*/ 4080874 h 4260845"/>
              <a:gd name="connsiteX73" fmla="*/ 2114008 w 3898347"/>
              <a:gd name="connsiteY73" fmla="*/ 4073996 h 4260845"/>
              <a:gd name="connsiteX74" fmla="*/ 2099067 w 3898347"/>
              <a:gd name="connsiteY74" fmla="*/ 4076068 h 4260845"/>
              <a:gd name="connsiteX75" fmla="*/ 2095000 w 3898347"/>
              <a:gd name="connsiteY75" fmla="*/ 4075096 h 4260845"/>
              <a:gd name="connsiteX76" fmla="*/ 2071767 w 3898347"/>
              <a:gd name="connsiteY76" fmla="*/ 4071044 h 4260845"/>
              <a:gd name="connsiteX77" fmla="*/ 2024486 w 3898347"/>
              <a:gd name="connsiteY77" fmla="*/ 4100276 h 4260845"/>
              <a:gd name="connsiteX78" fmla="*/ 1964411 w 3898347"/>
              <a:gd name="connsiteY78" fmla="*/ 4105069 h 4260845"/>
              <a:gd name="connsiteX79" fmla="*/ 1739945 w 3898347"/>
              <a:gd name="connsiteY79" fmla="*/ 4171795 h 4260845"/>
              <a:gd name="connsiteX80" fmla="*/ 1642330 w 3898347"/>
              <a:gd name="connsiteY80" fmla="*/ 4174762 h 4260845"/>
              <a:gd name="connsiteX81" fmla="*/ 1595989 w 3898347"/>
              <a:gd name="connsiteY81" fmla="*/ 4193679 h 4260845"/>
              <a:gd name="connsiteX82" fmla="*/ 1559231 w 3898347"/>
              <a:gd name="connsiteY82" fmla="*/ 4195932 h 4260845"/>
              <a:gd name="connsiteX83" fmla="*/ 1537197 w 3898347"/>
              <a:gd name="connsiteY83" fmla="*/ 4209468 h 4260845"/>
              <a:gd name="connsiteX84" fmla="*/ 1508787 w 3898347"/>
              <a:gd name="connsiteY84" fmla="*/ 4234213 h 4260845"/>
              <a:gd name="connsiteX85" fmla="*/ 1488914 w 3898347"/>
              <a:gd name="connsiteY85" fmla="*/ 4241772 h 4260845"/>
              <a:gd name="connsiteX86" fmla="*/ 1488999 w 3898347"/>
              <a:gd name="connsiteY86" fmla="*/ 4251186 h 4260845"/>
              <a:gd name="connsiteX87" fmla="*/ 1475364 w 3898347"/>
              <a:gd name="connsiteY87" fmla="*/ 4248364 h 4260845"/>
              <a:gd name="connsiteX88" fmla="*/ 1457275 w 3898347"/>
              <a:gd name="connsiteY88" fmla="*/ 4252863 h 4260845"/>
              <a:gd name="connsiteX89" fmla="*/ 1448085 w 3898347"/>
              <a:gd name="connsiteY89" fmla="*/ 4248391 h 4260845"/>
              <a:gd name="connsiteX90" fmla="*/ 1325174 w 3898347"/>
              <a:gd name="connsiteY90" fmla="*/ 4237004 h 4260845"/>
              <a:gd name="connsiteX91" fmla="*/ 1272434 w 3898347"/>
              <a:gd name="connsiteY91" fmla="*/ 4244958 h 4260845"/>
              <a:gd name="connsiteX92" fmla="*/ 1231567 w 3898347"/>
              <a:gd name="connsiteY92" fmla="*/ 4219356 h 4260845"/>
              <a:gd name="connsiteX93" fmla="*/ 1216643 w 3898347"/>
              <a:gd name="connsiteY93" fmla="*/ 4229828 h 4260845"/>
              <a:gd name="connsiteX94" fmla="*/ 1214101 w 3898347"/>
              <a:gd name="connsiteY94" fmla="*/ 4231991 h 4260845"/>
              <a:gd name="connsiteX95" fmla="*/ 1203193 w 3898347"/>
              <a:gd name="connsiteY95" fmla="*/ 4232867 h 4260845"/>
              <a:gd name="connsiteX96" fmla="*/ 1201049 w 3898347"/>
              <a:gd name="connsiteY96" fmla="*/ 4242842 h 4260845"/>
              <a:gd name="connsiteX97" fmla="*/ 1185298 w 3898347"/>
              <a:gd name="connsiteY97" fmla="*/ 4251133 h 4260845"/>
              <a:gd name="connsiteX98" fmla="*/ 1164955 w 3898347"/>
              <a:gd name="connsiteY98" fmla="*/ 4250027 h 4260845"/>
              <a:gd name="connsiteX99" fmla="*/ 1067357 w 3898347"/>
              <a:gd name="connsiteY99" fmla="*/ 4233908 h 4260845"/>
              <a:gd name="connsiteX100" fmla="*/ 1009492 w 3898347"/>
              <a:gd name="connsiteY100" fmla="*/ 4230455 h 4260845"/>
              <a:gd name="connsiteX101" fmla="*/ 988345 w 3898347"/>
              <a:gd name="connsiteY101" fmla="*/ 4238880 h 4260845"/>
              <a:gd name="connsiteX102" fmla="*/ 958251 w 3898347"/>
              <a:gd name="connsiteY102" fmla="*/ 4244100 h 4260845"/>
              <a:gd name="connsiteX103" fmla="*/ 905785 w 3898347"/>
              <a:gd name="connsiteY103" fmla="*/ 4260845 h 4260845"/>
              <a:gd name="connsiteX104" fmla="*/ 837706 w 3898347"/>
              <a:gd name="connsiteY104" fmla="*/ 4245528 h 4260845"/>
              <a:gd name="connsiteX105" fmla="*/ 778474 w 3898347"/>
              <a:gd name="connsiteY105" fmla="*/ 4235526 h 4260845"/>
              <a:gd name="connsiteX106" fmla="*/ 774418 w 3898347"/>
              <a:gd name="connsiteY106" fmla="*/ 4242583 h 4260845"/>
              <a:gd name="connsiteX107" fmla="*/ 737705 w 3898347"/>
              <a:gd name="connsiteY107" fmla="*/ 4238891 h 4260845"/>
              <a:gd name="connsiteX108" fmla="*/ 641839 w 3898347"/>
              <a:gd name="connsiteY108" fmla="*/ 4211160 h 4260845"/>
              <a:gd name="connsiteX109" fmla="*/ 558105 w 3898347"/>
              <a:gd name="connsiteY109" fmla="*/ 4191218 h 4260845"/>
              <a:gd name="connsiteX110" fmla="*/ 515682 w 3898347"/>
              <a:gd name="connsiteY110" fmla="*/ 4193696 h 4260845"/>
              <a:gd name="connsiteX111" fmla="*/ 467082 w 3898347"/>
              <a:gd name="connsiteY111" fmla="*/ 4185616 h 4260845"/>
              <a:gd name="connsiteX112" fmla="*/ 437646 w 3898347"/>
              <a:gd name="connsiteY112" fmla="*/ 4212658 h 4260845"/>
              <a:gd name="connsiteX113" fmla="*/ 402271 w 3898347"/>
              <a:gd name="connsiteY113" fmla="*/ 4212774 h 4260845"/>
              <a:gd name="connsiteX114" fmla="*/ 384907 w 3898347"/>
              <a:gd name="connsiteY114" fmla="*/ 4201195 h 4260845"/>
              <a:gd name="connsiteX115" fmla="*/ 337154 w 3898347"/>
              <a:gd name="connsiteY115" fmla="*/ 4206136 h 4260845"/>
              <a:gd name="connsiteX116" fmla="*/ 298662 w 3898347"/>
              <a:gd name="connsiteY116" fmla="*/ 4211227 h 4260845"/>
              <a:gd name="connsiteX117" fmla="*/ 265740 w 3898347"/>
              <a:gd name="connsiteY117" fmla="*/ 4213623 h 4260845"/>
              <a:gd name="connsiteX118" fmla="*/ 176403 w 3898347"/>
              <a:gd name="connsiteY118" fmla="*/ 4227393 h 4260845"/>
              <a:gd name="connsiteX119" fmla="*/ 82528 w 3898347"/>
              <a:gd name="connsiteY119" fmla="*/ 4243774 h 4260845"/>
              <a:gd name="connsiteX120" fmla="*/ 19464 w 3898347"/>
              <a:gd name="connsiteY120" fmla="*/ 4256103 h 4260845"/>
              <a:gd name="connsiteX121" fmla="*/ 0 w 3898347"/>
              <a:gd name="connsiteY121" fmla="*/ 4221939 h 4260845"/>
              <a:gd name="connsiteX122" fmla="*/ 0 w 3898347"/>
              <a:gd name="connsiteY122" fmla="*/ 15850 h 4260845"/>
              <a:gd name="connsiteX123" fmla="*/ 3898347 w 3898347"/>
              <a:gd name="connsiteY123" fmla="*/ 0 h 4260845"/>
              <a:gd name="connsiteX0" fmla="*/ 3898347 w 3898347"/>
              <a:gd name="connsiteY0" fmla="*/ 0 h 4260845"/>
              <a:gd name="connsiteX1" fmla="*/ 3898347 w 3898347"/>
              <a:gd name="connsiteY1" fmla="*/ 3834445 h 4260845"/>
              <a:gd name="connsiteX2" fmla="*/ 3892314 w 3898347"/>
              <a:gd name="connsiteY2" fmla="*/ 3832951 h 4260845"/>
              <a:gd name="connsiteX3" fmla="*/ 3851953 w 3898347"/>
              <a:gd name="connsiteY3" fmla="*/ 3802983 h 4260845"/>
              <a:gd name="connsiteX4" fmla="*/ 3836418 w 3898347"/>
              <a:gd name="connsiteY4" fmla="*/ 3811513 h 4260845"/>
              <a:gd name="connsiteX5" fmla="*/ 3833758 w 3898347"/>
              <a:gd name="connsiteY5" fmla="*/ 3813341 h 4260845"/>
              <a:gd name="connsiteX6" fmla="*/ 3822673 w 3898347"/>
              <a:gd name="connsiteY6" fmla="*/ 3812913 h 4260845"/>
              <a:gd name="connsiteX7" fmla="*/ 3820104 w 3898347"/>
              <a:gd name="connsiteY7" fmla="*/ 3822466 h 4260845"/>
              <a:gd name="connsiteX8" fmla="*/ 3803816 w 3898347"/>
              <a:gd name="connsiteY8" fmla="*/ 3828757 h 4260845"/>
              <a:gd name="connsiteX9" fmla="*/ 3729936 w 3898347"/>
              <a:gd name="connsiteY9" fmla="*/ 3815386 h 4260845"/>
              <a:gd name="connsiteX10" fmla="*/ 3726018 w 3898347"/>
              <a:gd name="connsiteY10" fmla="*/ 3815100 h 4260845"/>
              <a:gd name="connsiteX11" fmla="*/ 3725413 w 3898347"/>
              <a:gd name="connsiteY11" fmla="*/ 3814615 h 4260845"/>
              <a:gd name="connsiteX12" fmla="*/ 3713801 w 3898347"/>
              <a:gd name="connsiteY12" fmla="*/ 3811018 h 4260845"/>
              <a:gd name="connsiteX13" fmla="*/ 3709087 w 3898347"/>
              <a:gd name="connsiteY13" fmla="*/ 3813195 h 4260845"/>
              <a:gd name="connsiteX14" fmla="*/ 3698038 w 3898347"/>
              <a:gd name="connsiteY14" fmla="*/ 3806182 h 4260845"/>
              <a:gd name="connsiteX15" fmla="*/ 3662227 w 3898347"/>
              <a:gd name="connsiteY15" fmla="*/ 3807761 h 4260845"/>
              <a:gd name="connsiteX16" fmla="*/ 3659872 w 3898347"/>
              <a:gd name="connsiteY16" fmla="*/ 3805524 h 4260845"/>
              <a:gd name="connsiteX17" fmla="*/ 3643454 w 3898347"/>
              <a:gd name="connsiteY17" fmla="*/ 3794831 h 4260845"/>
              <a:gd name="connsiteX18" fmla="*/ 3624789 w 3898347"/>
              <a:gd name="connsiteY18" fmla="*/ 3803185 h 4260845"/>
              <a:gd name="connsiteX19" fmla="*/ 3602327 w 3898347"/>
              <a:gd name="connsiteY19" fmla="*/ 3794616 h 4260845"/>
              <a:gd name="connsiteX20" fmla="*/ 3596645 w 3898347"/>
              <a:gd name="connsiteY20" fmla="*/ 3797108 h 4260845"/>
              <a:gd name="connsiteX21" fmla="*/ 3574144 w 3898347"/>
              <a:gd name="connsiteY21" fmla="*/ 3795108 h 4260845"/>
              <a:gd name="connsiteX22" fmla="*/ 3562310 w 3898347"/>
              <a:gd name="connsiteY22" fmla="*/ 3787534 h 4260845"/>
              <a:gd name="connsiteX23" fmla="*/ 3551635 w 3898347"/>
              <a:gd name="connsiteY23" fmla="*/ 3797705 h 4260845"/>
              <a:gd name="connsiteX24" fmla="*/ 3542668 w 3898347"/>
              <a:gd name="connsiteY24" fmla="*/ 3803283 h 4260845"/>
              <a:gd name="connsiteX25" fmla="*/ 3533033 w 3898347"/>
              <a:gd name="connsiteY25" fmla="*/ 3799071 h 4260845"/>
              <a:gd name="connsiteX26" fmla="*/ 3521726 w 3898347"/>
              <a:gd name="connsiteY26" fmla="*/ 3804691 h 4260845"/>
              <a:gd name="connsiteX27" fmla="*/ 3520080 w 3898347"/>
              <a:gd name="connsiteY27" fmla="*/ 3805210 h 4260845"/>
              <a:gd name="connsiteX28" fmla="*/ 3508491 w 3898347"/>
              <a:gd name="connsiteY28" fmla="*/ 3797398 h 4260845"/>
              <a:gd name="connsiteX29" fmla="*/ 3503787 w 3898347"/>
              <a:gd name="connsiteY29" fmla="*/ 3797787 h 4260845"/>
              <a:gd name="connsiteX30" fmla="*/ 3492165 w 3898347"/>
              <a:gd name="connsiteY30" fmla="*/ 3799887 h 4260845"/>
              <a:gd name="connsiteX31" fmla="*/ 3472233 w 3898347"/>
              <a:gd name="connsiteY31" fmla="*/ 3805682 h 4260845"/>
              <a:gd name="connsiteX32" fmla="*/ 3465921 w 3898347"/>
              <a:gd name="connsiteY32" fmla="*/ 3805814 h 4260845"/>
              <a:gd name="connsiteX33" fmla="*/ 3455541 w 3898347"/>
              <a:gd name="connsiteY33" fmla="*/ 3815505 h 4260845"/>
              <a:gd name="connsiteX34" fmla="*/ 3429027 w 3898347"/>
              <a:gd name="connsiteY34" fmla="*/ 3816906 h 4260845"/>
              <a:gd name="connsiteX35" fmla="*/ 3369507 w 3898347"/>
              <a:gd name="connsiteY35" fmla="*/ 3825563 h 4260845"/>
              <a:gd name="connsiteX36" fmla="*/ 3324491 w 3898347"/>
              <a:gd name="connsiteY36" fmla="*/ 3832006 h 4260845"/>
              <a:gd name="connsiteX37" fmla="*/ 3244235 w 3898347"/>
              <a:gd name="connsiteY37" fmla="*/ 3834376 h 4260845"/>
              <a:gd name="connsiteX38" fmla="*/ 3226507 w 3898347"/>
              <a:gd name="connsiteY38" fmla="*/ 3820131 h 4260845"/>
              <a:gd name="connsiteX39" fmla="*/ 3191688 w 3898347"/>
              <a:gd name="connsiteY39" fmla="*/ 3837359 h 4260845"/>
              <a:gd name="connsiteX40" fmla="*/ 3153779 w 3898347"/>
              <a:gd name="connsiteY40" fmla="*/ 3848439 h 4260845"/>
              <a:gd name="connsiteX41" fmla="*/ 3090188 w 3898347"/>
              <a:gd name="connsiteY41" fmla="*/ 3855036 h 4260845"/>
              <a:gd name="connsiteX42" fmla="*/ 3031422 w 3898347"/>
              <a:gd name="connsiteY42" fmla="*/ 3858298 h 4260845"/>
              <a:gd name="connsiteX43" fmla="*/ 2996288 w 3898347"/>
              <a:gd name="connsiteY43" fmla="*/ 3860020 h 4260845"/>
              <a:gd name="connsiteX44" fmla="*/ 2901661 w 3898347"/>
              <a:gd name="connsiteY44" fmla="*/ 3882243 h 4260845"/>
              <a:gd name="connsiteX45" fmla="*/ 2782141 w 3898347"/>
              <a:gd name="connsiteY45" fmla="*/ 3932983 h 4260845"/>
              <a:gd name="connsiteX46" fmla="*/ 2749597 w 3898347"/>
              <a:gd name="connsiteY46" fmla="*/ 3956746 h 4260845"/>
              <a:gd name="connsiteX47" fmla="*/ 2730493 w 3898347"/>
              <a:gd name="connsiteY47" fmla="*/ 3955236 h 4260845"/>
              <a:gd name="connsiteX48" fmla="*/ 2707507 w 3898347"/>
              <a:gd name="connsiteY48" fmla="*/ 3947771 h 4260845"/>
              <a:gd name="connsiteX49" fmla="*/ 2701937 w 3898347"/>
              <a:gd name="connsiteY49" fmla="*/ 3950565 h 4260845"/>
              <a:gd name="connsiteX50" fmla="*/ 2679435 w 3898347"/>
              <a:gd name="connsiteY50" fmla="*/ 3949768 h 4260845"/>
              <a:gd name="connsiteX51" fmla="*/ 2667352 w 3898347"/>
              <a:gd name="connsiteY51" fmla="*/ 3942821 h 4260845"/>
              <a:gd name="connsiteX52" fmla="*/ 2657096 w 3898347"/>
              <a:gd name="connsiteY52" fmla="*/ 3953571 h 4260845"/>
              <a:gd name="connsiteX53" fmla="*/ 2655161 w 3898347"/>
              <a:gd name="connsiteY53" fmla="*/ 3962216 h 4260845"/>
              <a:gd name="connsiteX54" fmla="*/ 2638604 w 3898347"/>
              <a:gd name="connsiteY54" fmla="*/ 3955936 h 4260845"/>
              <a:gd name="connsiteX55" fmla="*/ 2626185 w 3898347"/>
              <a:gd name="connsiteY55" fmla="*/ 3962937 h 4260845"/>
              <a:gd name="connsiteX56" fmla="*/ 2614077 w 3898347"/>
              <a:gd name="connsiteY56" fmla="*/ 3955576 h 4260845"/>
              <a:gd name="connsiteX57" fmla="*/ 2609403 w 3898347"/>
              <a:gd name="connsiteY57" fmla="*/ 3956215 h 4260845"/>
              <a:gd name="connsiteX58" fmla="*/ 2597896 w 3898347"/>
              <a:gd name="connsiteY58" fmla="*/ 3958939 h 4260845"/>
              <a:gd name="connsiteX59" fmla="*/ 2578251 w 3898347"/>
              <a:gd name="connsiteY59" fmla="*/ 3965812 h 4260845"/>
              <a:gd name="connsiteX60" fmla="*/ 2571961 w 3898347"/>
              <a:gd name="connsiteY60" fmla="*/ 3966278 h 4260845"/>
              <a:gd name="connsiteX61" fmla="*/ 2559399 w 3898347"/>
              <a:gd name="connsiteY61" fmla="*/ 3979193 h 4260845"/>
              <a:gd name="connsiteX62" fmla="*/ 2533560 w 3898347"/>
              <a:gd name="connsiteY62" fmla="*/ 3988160 h 4260845"/>
              <a:gd name="connsiteX63" fmla="*/ 2515299 w 3898347"/>
              <a:gd name="connsiteY63" fmla="*/ 4016867 h 4260845"/>
              <a:gd name="connsiteX64" fmla="*/ 2513423 w 3898347"/>
              <a:gd name="connsiteY64" fmla="*/ 4018759 h 4260845"/>
              <a:gd name="connsiteX65" fmla="*/ 2482991 w 3898347"/>
              <a:gd name="connsiteY65" fmla="*/ 4012935 h 4260845"/>
              <a:gd name="connsiteX66" fmla="*/ 2446940 w 3898347"/>
              <a:gd name="connsiteY66" fmla="*/ 4021172 h 4260845"/>
              <a:gd name="connsiteX67" fmla="*/ 2404883 w 3898347"/>
              <a:gd name="connsiteY67" fmla="*/ 4024808 h 4260845"/>
              <a:gd name="connsiteX68" fmla="*/ 2373894 w 3898347"/>
              <a:gd name="connsiteY68" fmla="*/ 4023827 h 4260845"/>
              <a:gd name="connsiteX69" fmla="*/ 2297080 w 3898347"/>
              <a:gd name="connsiteY69" fmla="*/ 4040841 h 4260845"/>
              <a:gd name="connsiteX70" fmla="*/ 2170615 w 3898347"/>
              <a:gd name="connsiteY70" fmla="*/ 4077196 h 4260845"/>
              <a:gd name="connsiteX71" fmla="*/ 2143580 w 3898347"/>
              <a:gd name="connsiteY71" fmla="*/ 4083102 h 4260845"/>
              <a:gd name="connsiteX72" fmla="*/ 2119893 w 3898347"/>
              <a:gd name="connsiteY72" fmla="*/ 4080874 h 4260845"/>
              <a:gd name="connsiteX73" fmla="*/ 2114008 w 3898347"/>
              <a:gd name="connsiteY73" fmla="*/ 4073996 h 4260845"/>
              <a:gd name="connsiteX74" fmla="*/ 2099067 w 3898347"/>
              <a:gd name="connsiteY74" fmla="*/ 4076068 h 4260845"/>
              <a:gd name="connsiteX75" fmla="*/ 2095000 w 3898347"/>
              <a:gd name="connsiteY75" fmla="*/ 4075096 h 4260845"/>
              <a:gd name="connsiteX76" fmla="*/ 2071767 w 3898347"/>
              <a:gd name="connsiteY76" fmla="*/ 4071044 h 4260845"/>
              <a:gd name="connsiteX77" fmla="*/ 2024486 w 3898347"/>
              <a:gd name="connsiteY77" fmla="*/ 4100276 h 4260845"/>
              <a:gd name="connsiteX78" fmla="*/ 1964411 w 3898347"/>
              <a:gd name="connsiteY78" fmla="*/ 4105069 h 4260845"/>
              <a:gd name="connsiteX79" fmla="*/ 1739945 w 3898347"/>
              <a:gd name="connsiteY79" fmla="*/ 4171795 h 4260845"/>
              <a:gd name="connsiteX80" fmla="*/ 1642330 w 3898347"/>
              <a:gd name="connsiteY80" fmla="*/ 4174762 h 4260845"/>
              <a:gd name="connsiteX81" fmla="*/ 1595989 w 3898347"/>
              <a:gd name="connsiteY81" fmla="*/ 4193679 h 4260845"/>
              <a:gd name="connsiteX82" fmla="*/ 1559231 w 3898347"/>
              <a:gd name="connsiteY82" fmla="*/ 4195932 h 4260845"/>
              <a:gd name="connsiteX83" fmla="*/ 1537197 w 3898347"/>
              <a:gd name="connsiteY83" fmla="*/ 4209468 h 4260845"/>
              <a:gd name="connsiteX84" fmla="*/ 1508787 w 3898347"/>
              <a:gd name="connsiteY84" fmla="*/ 4234213 h 4260845"/>
              <a:gd name="connsiteX85" fmla="*/ 1488914 w 3898347"/>
              <a:gd name="connsiteY85" fmla="*/ 4241772 h 4260845"/>
              <a:gd name="connsiteX86" fmla="*/ 1488999 w 3898347"/>
              <a:gd name="connsiteY86" fmla="*/ 4251186 h 4260845"/>
              <a:gd name="connsiteX87" fmla="*/ 1475364 w 3898347"/>
              <a:gd name="connsiteY87" fmla="*/ 4248364 h 4260845"/>
              <a:gd name="connsiteX88" fmla="*/ 1457275 w 3898347"/>
              <a:gd name="connsiteY88" fmla="*/ 4252863 h 4260845"/>
              <a:gd name="connsiteX89" fmla="*/ 1405326 w 3898347"/>
              <a:gd name="connsiteY89" fmla="*/ 4248391 h 4260845"/>
              <a:gd name="connsiteX90" fmla="*/ 1325174 w 3898347"/>
              <a:gd name="connsiteY90" fmla="*/ 4237004 h 4260845"/>
              <a:gd name="connsiteX91" fmla="*/ 1272434 w 3898347"/>
              <a:gd name="connsiteY91" fmla="*/ 4244958 h 4260845"/>
              <a:gd name="connsiteX92" fmla="*/ 1231567 w 3898347"/>
              <a:gd name="connsiteY92" fmla="*/ 4219356 h 4260845"/>
              <a:gd name="connsiteX93" fmla="*/ 1216643 w 3898347"/>
              <a:gd name="connsiteY93" fmla="*/ 4229828 h 4260845"/>
              <a:gd name="connsiteX94" fmla="*/ 1214101 w 3898347"/>
              <a:gd name="connsiteY94" fmla="*/ 4231991 h 4260845"/>
              <a:gd name="connsiteX95" fmla="*/ 1203193 w 3898347"/>
              <a:gd name="connsiteY95" fmla="*/ 4232867 h 4260845"/>
              <a:gd name="connsiteX96" fmla="*/ 1201049 w 3898347"/>
              <a:gd name="connsiteY96" fmla="*/ 4242842 h 4260845"/>
              <a:gd name="connsiteX97" fmla="*/ 1185298 w 3898347"/>
              <a:gd name="connsiteY97" fmla="*/ 4251133 h 4260845"/>
              <a:gd name="connsiteX98" fmla="*/ 1164955 w 3898347"/>
              <a:gd name="connsiteY98" fmla="*/ 4250027 h 4260845"/>
              <a:gd name="connsiteX99" fmla="*/ 1067357 w 3898347"/>
              <a:gd name="connsiteY99" fmla="*/ 4233908 h 4260845"/>
              <a:gd name="connsiteX100" fmla="*/ 1009492 w 3898347"/>
              <a:gd name="connsiteY100" fmla="*/ 4230455 h 4260845"/>
              <a:gd name="connsiteX101" fmla="*/ 988345 w 3898347"/>
              <a:gd name="connsiteY101" fmla="*/ 4238880 h 4260845"/>
              <a:gd name="connsiteX102" fmla="*/ 958251 w 3898347"/>
              <a:gd name="connsiteY102" fmla="*/ 4244100 h 4260845"/>
              <a:gd name="connsiteX103" fmla="*/ 905785 w 3898347"/>
              <a:gd name="connsiteY103" fmla="*/ 4260845 h 4260845"/>
              <a:gd name="connsiteX104" fmla="*/ 837706 w 3898347"/>
              <a:gd name="connsiteY104" fmla="*/ 4245528 h 4260845"/>
              <a:gd name="connsiteX105" fmla="*/ 778474 w 3898347"/>
              <a:gd name="connsiteY105" fmla="*/ 4235526 h 4260845"/>
              <a:gd name="connsiteX106" fmla="*/ 774418 w 3898347"/>
              <a:gd name="connsiteY106" fmla="*/ 4242583 h 4260845"/>
              <a:gd name="connsiteX107" fmla="*/ 737705 w 3898347"/>
              <a:gd name="connsiteY107" fmla="*/ 4238891 h 4260845"/>
              <a:gd name="connsiteX108" fmla="*/ 641839 w 3898347"/>
              <a:gd name="connsiteY108" fmla="*/ 4211160 h 4260845"/>
              <a:gd name="connsiteX109" fmla="*/ 558105 w 3898347"/>
              <a:gd name="connsiteY109" fmla="*/ 4191218 h 4260845"/>
              <a:gd name="connsiteX110" fmla="*/ 515682 w 3898347"/>
              <a:gd name="connsiteY110" fmla="*/ 4193696 h 4260845"/>
              <a:gd name="connsiteX111" fmla="*/ 467082 w 3898347"/>
              <a:gd name="connsiteY111" fmla="*/ 4185616 h 4260845"/>
              <a:gd name="connsiteX112" fmla="*/ 437646 w 3898347"/>
              <a:gd name="connsiteY112" fmla="*/ 4212658 h 4260845"/>
              <a:gd name="connsiteX113" fmla="*/ 402271 w 3898347"/>
              <a:gd name="connsiteY113" fmla="*/ 4212774 h 4260845"/>
              <a:gd name="connsiteX114" fmla="*/ 384907 w 3898347"/>
              <a:gd name="connsiteY114" fmla="*/ 4201195 h 4260845"/>
              <a:gd name="connsiteX115" fmla="*/ 337154 w 3898347"/>
              <a:gd name="connsiteY115" fmla="*/ 4206136 h 4260845"/>
              <a:gd name="connsiteX116" fmla="*/ 298662 w 3898347"/>
              <a:gd name="connsiteY116" fmla="*/ 4211227 h 4260845"/>
              <a:gd name="connsiteX117" fmla="*/ 265740 w 3898347"/>
              <a:gd name="connsiteY117" fmla="*/ 4213623 h 4260845"/>
              <a:gd name="connsiteX118" fmla="*/ 176403 w 3898347"/>
              <a:gd name="connsiteY118" fmla="*/ 4227393 h 4260845"/>
              <a:gd name="connsiteX119" fmla="*/ 82528 w 3898347"/>
              <a:gd name="connsiteY119" fmla="*/ 4243774 h 4260845"/>
              <a:gd name="connsiteX120" fmla="*/ 19464 w 3898347"/>
              <a:gd name="connsiteY120" fmla="*/ 4256103 h 4260845"/>
              <a:gd name="connsiteX121" fmla="*/ 0 w 3898347"/>
              <a:gd name="connsiteY121" fmla="*/ 4221939 h 4260845"/>
              <a:gd name="connsiteX122" fmla="*/ 0 w 3898347"/>
              <a:gd name="connsiteY122" fmla="*/ 15850 h 4260845"/>
              <a:gd name="connsiteX123" fmla="*/ 3898347 w 3898347"/>
              <a:gd name="connsiteY123" fmla="*/ 0 h 4260845"/>
              <a:gd name="connsiteX0" fmla="*/ 3898347 w 3898347"/>
              <a:gd name="connsiteY0" fmla="*/ 0 h 4260845"/>
              <a:gd name="connsiteX1" fmla="*/ 3898347 w 3898347"/>
              <a:gd name="connsiteY1" fmla="*/ 3834445 h 4260845"/>
              <a:gd name="connsiteX2" fmla="*/ 3892314 w 3898347"/>
              <a:gd name="connsiteY2" fmla="*/ 3832951 h 4260845"/>
              <a:gd name="connsiteX3" fmla="*/ 3851953 w 3898347"/>
              <a:gd name="connsiteY3" fmla="*/ 3802983 h 4260845"/>
              <a:gd name="connsiteX4" fmla="*/ 3836418 w 3898347"/>
              <a:gd name="connsiteY4" fmla="*/ 3811513 h 4260845"/>
              <a:gd name="connsiteX5" fmla="*/ 3833758 w 3898347"/>
              <a:gd name="connsiteY5" fmla="*/ 3813341 h 4260845"/>
              <a:gd name="connsiteX6" fmla="*/ 3822673 w 3898347"/>
              <a:gd name="connsiteY6" fmla="*/ 3812913 h 4260845"/>
              <a:gd name="connsiteX7" fmla="*/ 3820104 w 3898347"/>
              <a:gd name="connsiteY7" fmla="*/ 3822466 h 4260845"/>
              <a:gd name="connsiteX8" fmla="*/ 3803816 w 3898347"/>
              <a:gd name="connsiteY8" fmla="*/ 3828757 h 4260845"/>
              <a:gd name="connsiteX9" fmla="*/ 3729936 w 3898347"/>
              <a:gd name="connsiteY9" fmla="*/ 3815386 h 4260845"/>
              <a:gd name="connsiteX10" fmla="*/ 3726018 w 3898347"/>
              <a:gd name="connsiteY10" fmla="*/ 3815100 h 4260845"/>
              <a:gd name="connsiteX11" fmla="*/ 3725413 w 3898347"/>
              <a:gd name="connsiteY11" fmla="*/ 3814615 h 4260845"/>
              <a:gd name="connsiteX12" fmla="*/ 3713801 w 3898347"/>
              <a:gd name="connsiteY12" fmla="*/ 3811018 h 4260845"/>
              <a:gd name="connsiteX13" fmla="*/ 3709087 w 3898347"/>
              <a:gd name="connsiteY13" fmla="*/ 3813195 h 4260845"/>
              <a:gd name="connsiteX14" fmla="*/ 3698038 w 3898347"/>
              <a:gd name="connsiteY14" fmla="*/ 3806182 h 4260845"/>
              <a:gd name="connsiteX15" fmla="*/ 3662227 w 3898347"/>
              <a:gd name="connsiteY15" fmla="*/ 3807761 h 4260845"/>
              <a:gd name="connsiteX16" fmla="*/ 3659872 w 3898347"/>
              <a:gd name="connsiteY16" fmla="*/ 3805524 h 4260845"/>
              <a:gd name="connsiteX17" fmla="*/ 3643454 w 3898347"/>
              <a:gd name="connsiteY17" fmla="*/ 3794831 h 4260845"/>
              <a:gd name="connsiteX18" fmla="*/ 3624789 w 3898347"/>
              <a:gd name="connsiteY18" fmla="*/ 3803185 h 4260845"/>
              <a:gd name="connsiteX19" fmla="*/ 3602327 w 3898347"/>
              <a:gd name="connsiteY19" fmla="*/ 3794616 h 4260845"/>
              <a:gd name="connsiteX20" fmla="*/ 3596645 w 3898347"/>
              <a:gd name="connsiteY20" fmla="*/ 3797108 h 4260845"/>
              <a:gd name="connsiteX21" fmla="*/ 3574144 w 3898347"/>
              <a:gd name="connsiteY21" fmla="*/ 3795108 h 4260845"/>
              <a:gd name="connsiteX22" fmla="*/ 3562310 w 3898347"/>
              <a:gd name="connsiteY22" fmla="*/ 3787534 h 4260845"/>
              <a:gd name="connsiteX23" fmla="*/ 3551635 w 3898347"/>
              <a:gd name="connsiteY23" fmla="*/ 3797705 h 4260845"/>
              <a:gd name="connsiteX24" fmla="*/ 3542668 w 3898347"/>
              <a:gd name="connsiteY24" fmla="*/ 3803283 h 4260845"/>
              <a:gd name="connsiteX25" fmla="*/ 3533033 w 3898347"/>
              <a:gd name="connsiteY25" fmla="*/ 3799071 h 4260845"/>
              <a:gd name="connsiteX26" fmla="*/ 3521726 w 3898347"/>
              <a:gd name="connsiteY26" fmla="*/ 3804691 h 4260845"/>
              <a:gd name="connsiteX27" fmla="*/ 3520080 w 3898347"/>
              <a:gd name="connsiteY27" fmla="*/ 3805210 h 4260845"/>
              <a:gd name="connsiteX28" fmla="*/ 3508491 w 3898347"/>
              <a:gd name="connsiteY28" fmla="*/ 3797398 h 4260845"/>
              <a:gd name="connsiteX29" fmla="*/ 3503787 w 3898347"/>
              <a:gd name="connsiteY29" fmla="*/ 3797787 h 4260845"/>
              <a:gd name="connsiteX30" fmla="*/ 3492165 w 3898347"/>
              <a:gd name="connsiteY30" fmla="*/ 3799887 h 4260845"/>
              <a:gd name="connsiteX31" fmla="*/ 3472233 w 3898347"/>
              <a:gd name="connsiteY31" fmla="*/ 3805682 h 4260845"/>
              <a:gd name="connsiteX32" fmla="*/ 3465921 w 3898347"/>
              <a:gd name="connsiteY32" fmla="*/ 3805814 h 4260845"/>
              <a:gd name="connsiteX33" fmla="*/ 3455541 w 3898347"/>
              <a:gd name="connsiteY33" fmla="*/ 3815505 h 4260845"/>
              <a:gd name="connsiteX34" fmla="*/ 3429027 w 3898347"/>
              <a:gd name="connsiteY34" fmla="*/ 3816906 h 4260845"/>
              <a:gd name="connsiteX35" fmla="*/ 3369507 w 3898347"/>
              <a:gd name="connsiteY35" fmla="*/ 3825563 h 4260845"/>
              <a:gd name="connsiteX36" fmla="*/ 3324491 w 3898347"/>
              <a:gd name="connsiteY36" fmla="*/ 3832006 h 4260845"/>
              <a:gd name="connsiteX37" fmla="*/ 3244235 w 3898347"/>
              <a:gd name="connsiteY37" fmla="*/ 3834376 h 4260845"/>
              <a:gd name="connsiteX38" fmla="*/ 3226507 w 3898347"/>
              <a:gd name="connsiteY38" fmla="*/ 3820131 h 4260845"/>
              <a:gd name="connsiteX39" fmla="*/ 3191688 w 3898347"/>
              <a:gd name="connsiteY39" fmla="*/ 3837359 h 4260845"/>
              <a:gd name="connsiteX40" fmla="*/ 3153779 w 3898347"/>
              <a:gd name="connsiteY40" fmla="*/ 3848439 h 4260845"/>
              <a:gd name="connsiteX41" fmla="*/ 3090188 w 3898347"/>
              <a:gd name="connsiteY41" fmla="*/ 3855036 h 4260845"/>
              <a:gd name="connsiteX42" fmla="*/ 3031422 w 3898347"/>
              <a:gd name="connsiteY42" fmla="*/ 3858298 h 4260845"/>
              <a:gd name="connsiteX43" fmla="*/ 2996288 w 3898347"/>
              <a:gd name="connsiteY43" fmla="*/ 3860020 h 4260845"/>
              <a:gd name="connsiteX44" fmla="*/ 2901661 w 3898347"/>
              <a:gd name="connsiteY44" fmla="*/ 3882243 h 4260845"/>
              <a:gd name="connsiteX45" fmla="*/ 2782141 w 3898347"/>
              <a:gd name="connsiteY45" fmla="*/ 3932983 h 4260845"/>
              <a:gd name="connsiteX46" fmla="*/ 2749597 w 3898347"/>
              <a:gd name="connsiteY46" fmla="*/ 3956746 h 4260845"/>
              <a:gd name="connsiteX47" fmla="*/ 2730493 w 3898347"/>
              <a:gd name="connsiteY47" fmla="*/ 3955236 h 4260845"/>
              <a:gd name="connsiteX48" fmla="*/ 2707507 w 3898347"/>
              <a:gd name="connsiteY48" fmla="*/ 3947771 h 4260845"/>
              <a:gd name="connsiteX49" fmla="*/ 2701937 w 3898347"/>
              <a:gd name="connsiteY49" fmla="*/ 3950565 h 4260845"/>
              <a:gd name="connsiteX50" fmla="*/ 2679435 w 3898347"/>
              <a:gd name="connsiteY50" fmla="*/ 3949768 h 4260845"/>
              <a:gd name="connsiteX51" fmla="*/ 2667352 w 3898347"/>
              <a:gd name="connsiteY51" fmla="*/ 3942821 h 4260845"/>
              <a:gd name="connsiteX52" fmla="*/ 2657096 w 3898347"/>
              <a:gd name="connsiteY52" fmla="*/ 3953571 h 4260845"/>
              <a:gd name="connsiteX53" fmla="*/ 2655161 w 3898347"/>
              <a:gd name="connsiteY53" fmla="*/ 3962216 h 4260845"/>
              <a:gd name="connsiteX54" fmla="*/ 2638604 w 3898347"/>
              <a:gd name="connsiteY54" fmla="*/ 3955936 h 4260845"/>
              <a:gd name="connsiteX55" fmla="*/ 2626185 w 3898347"/>
              <a:gd name="connsiteY55" fmla="*/ 3962937 h 4260845"/>
              <a:gd name="connsiteX56" fmla="*/ 2614077 w 3898347"/>
              <a:gd name="connsiteY56" fmla="*/ 3955576 h 4260845"/>
              <a:gd name="connsiteX57" fmla="*/ 2609403 w 3898347"/>
              <a:gd name="connsiteY57" fmla="*/ 3956215 h 4260845"/>
              <a:gd name="connsiteX58" fmla="*/ 2597896 w 3898347"/>
              <a:gd name="connsiteY58" fmla="*/ 3958939 h 4260845"/>
              <a:gd name="connsiteX59" fmla="*/ 2578251 w 3898347"/>
              <a:gd name="connsiteY59" fmla="*/ 3965812 h 4260845"/>
              <a:gd name="connsiteX60" fmla="*/ 2571961 w 3898347"/>
              <a:gd name="connsiteY60" fmla="*/ 3966278 h 4260845"/>
              <a:gd name="connsiteX61" fmla="*/ 2559399 w 3898347"/>
              <a:gd name="connsiteY61" fmla="*/ 3979193 h 4260845"/>
              <a:gd name="connsiteX62" fmla="*/ 2533560 w 3898347"/>
              <a:gd name="connsiteY62" fmla="*/ 3988160 h 4260845"/>
              <a:gd name="connsiteX63" fmla="*/ 2515299 w 3898347"/>
              <a:gd name="connsiteY63" fmla="*/ 4016867 h 4260845"/>
              <a:gd name="connsiteX64" fmla="*/ 2513423 w 3898347"/>
              <a:gd name="connsiteY64" fmla="*/ 4018759 h 4260845"/>
              <a:gd name="connsiteX65" fmla="*/ 2482991 w 3898347"/>
              <a:gd name="connsiteY65" fmla="*/ 4012935 h 4260845"/>
              <a:gd name="connsiteX66" fmla="*/ 2446940 w 3898347"/>
              <a:gd name="connsiteY66" fmla="*/ 4021172 h 4260845"/>
              <a:gd name="connsiteX67" fmla="*/ 2404883 w 3898347"/>
              <a:gd name="connsiteY67" fmla="*/ 4024808 h 4260845"/>
              <a:gd name="connsiteX68" fmla="*/ 2373894 w 3898347"/>
              <a:gd name="connsiteY68" fmla="*/ 4023827 h 4260845"/>
              <a:gd name="connsiteX69" fmla="*/ 2297080 w 3898347"/>
              <a:gd name="connsiteY69" fmla="*/ 4040841 h 4260845"/>
              <a:gd name="connsiteX70" fmla="*/ 2170615 w 3898347"/>
              <a:gd name="connsiteY70" fmla="*/ 4077196 h 4260845"/>
              <a:gd name="connsiteX71" fmla="*/ 2143580 w 3898347"/>
              <a:gd name="connsiteY71" fmla="*/ 4083102 h 4260845"/>
              <a:gd name="connsiteX72" fmla="*/ 2119893 w 3898347"/>
              <a:gd name="connsiteY72" fmla="*/ 4080874 h 4260845"/>
              <a:gd name="connsiteX73" fmla="*/ 2114008 w 3898347"/>
              <a:gd name="connsiteY73" fmla="*/ 4073996 h 4260845"/>
              <a:gd name="connsiteX74" fmla="*/ 2099067 w 3898347"/>
              <a:gd name="connsiteY74" fmla="*/ 4076068 h 4260845"/>
              <a:gd name="connsiteX75" fmla="*/ 2095000 w 3898347"/>
              <a:gd name="connsiteY75" fmla="*/ 4075096 h 4260845"/>
              <a:gd name="connsiteX76" fmla="*/ 2071767 w 3898347"/>
              <a:gd name="connsiteY76" fmla="*/ 4071044 h 4260845"/>
              <a:gd name="connsiteX77" fmla="*/ 2024486 w 3898347"/>
              <a:gd name="connsiteY77" fmla="*/ 4100276 h 4260845"/>
              <a:gd name="connsiteX78" fmla="*/ 1964411 w 3898347"/>
              <a:gd name="connsiteY78" fmla="*/ 4105069 h 4260845"/>
              <a:gd name="connsiteX79" fmla="*/ 1739945 w 3898347"/>
              <a:gd name="connsiteY79" fmla="*/ 4171795 h 4260845"/>
              <a:gd name="connsiteX80" fmla="*/ 1642330 w 3898347"/>
              <a:gd name="connsiteY80" fmla="*/ 4174762 h 4260845"/>
              <a:gd name="connsiteX81" fmla="*/ 1595989 w 3898347"/>
              <a:gd name="connsiteY81" fmla="*/ 4193679 h 4260845"/>
              <a:gd name="connsiteX82" fmla="*/ 1559231 w 3898347"/>
              <a:gd name="connsiteY82" fmla="*/ 4195932 h 4260845"/>
              <a:gd name="connsiteX83" fmla="*/ 1537197 w 3898347"/>
              <a:gd name="connsiteY83" fmla="*/ 4209468 h 4260845"/>
              <a:gd name="connsiteX84" fmla="*/ 1508787 w 3898347"/>
              <a:gd name="connsiteY84" fmla="*/ 4234213 h 4260845"/>
              <a:gd name="connsiteX85" fmla="*/ 1488914 w 3898347"/>
              <a:gd name="connsiteY85" fmla="*/ 4241772 h 4260845"/>
              <a:gd name="connsiteX86" fmla="*/ 1488999 w 3898347"/>
              <a:gd name="connsiteY86" fmla="*/ 4251186 h 4260845"/>
              <a:gd name="connsiteX87" fmla="*/ 1475364 w 3898347"/>
              <a:gd name="connsiteY87" fmla="*/ 4248364 h 4260845"/>
              <a:gd name="connsiteX88" fmla="*/ 1444118 w 3898347"/>
              <a:gd name="connsiteY88" fmla="*/ 4246285 h 4260845"/>
              <a:gd name="connsiteX89" fmla="*/ 1405326 w 3898347"/>
              <a:gd name="connsiteY89" fmla="*/ 4248391 h 4260845"/>
              <a:gd name="connsiteX90" fmla="*/ 1325174 w 3898347"/>
              <a:gd name="connsiteY90" fmla="*/ 4237004 h 4260845"/>
              <a:gd name="connsiteX91" fmla="*/ 1272434 w 3898347"/>
              <a:gd name="connsiteY91" fmla="*/ 4244958 h 4260845"/>
              <a:gd name="connsiteX92" fmla="*/ 1231567 w 3898347"/>
              <a:gd name="connsiteY92" fmla="*/ 4219356 h 4260845"/>
              <a:gd name="connsiteX93" fmla="*/ 1216643 w 3898347"/>
              <a:gd name="connsiteY93" fmla="*/ 4229828 h 4260845"/>
              <a:gd name="connsiteX94" fmla="*/ 1214101 w 3898347"/>
              <a:gd name="connsiteY94" fmla="*/ 4231991 h 4260845"/>
              <a:gd name="connsiteX95" fmla="*/ 1203193 w 3898347"/>
              <a:gd name="connsiteY95" fmla="*/ 4232867 h 4260845"/>
              <a:gd name="connsiteX96" fmla="*/ 1201049 w 3898347"/>
              <a:gd name="connsiteY96" fmla="*/ 4242842 h 4260845"/>
              <a:gd name="connsiteX97" fmla="*/ 1185298 w 3898347"/>
              <a:gd name="connsiteY97" fmla="*/ 4251133 h 4260845"/>
              <a:gd name="connsiteX98" fmla="*/ 1164955 w 3898347"/>
              <a:gd name="connsiteY98" fmla="*/ 4250027 h 4260845"/>
              <a:gd name="connsiteX99" fmla="*/ 1067357 w 3898347"/>
              <a:gd name="connsiteY99" fmla="*/ 4233908 h 4260845"/>
              <a:gd name="connsiteX100" fmla="*/ 1009492 w 3898347"/>
              <a:gd name="connsiteY100" fmla="*/ 4230455 h 4260845"/>
              <a:gd name="connsiteX101" fmla="*/ 988345 w 3898347"/>
              <a:gd name="connsiteY101" fmla="*/ 4238880 h 4260845"/>
              <a:gd name="connsiteX102" fmla="*/ 958251 w 3898347"/>
              <a:gd name="connsiteY102" fmla="*/ 4244100 h 4260845"/>
              <a:gd name="connsiteX103" fmla="*/ 905785 w 3898347"/>
              <a:gd name="connsiteY103" fmla="*/ 4260845 h 4260845"/>
              <a:gd name="connsiteX104" fmla="*/ 837706 w 3898347"/>
              <a:gd name="connsiteY104" fmla="*/ 4245528 h 4260845"/>
              <a:gd name="connsiteX105" fmla="*/ 778474 w 3898347"/>
              <a:gd name="connsiteY105" fmla="*/ 4235526 h 4260845"/>
              <a:gd name="connsiteX106" fmla="*/ 774418 w 3898347"/>
              <a:gd name="connsiteY106" fmla="*/ 4242583 h 4260845"/>
              <a:gd name="connsiteX107" fmla="*/ 737705 w 3898347"/>
              <a:gd name="connsiteY107" fmla="*/ 4238891 h 4260845"/>
              <a:gd name="connsiteX108" fmla="*/ 641839 w 3898347"/>
              <a:gd name="connsiteY108" fmla="*/ 4211160 h 4260845"/>
              <a:gd name="connsiteX109" fmla="*/ 558105 w 3898347"/>
              <a:gd name="connsiteY109" fmla="*/ 4191218 h 4260845"/>
              <a:gd name="connsiteX110" fmla="*/ 515682 w 3898347"/>
              <a:gd name="connsiteY110" fmla="*/ 4193696 h 4260845"/>
              <a:gd name="connsiteX111" fmla="*/ 467082 w 3898347"/>
              <a:gd name="connsiteY111" fmla="*/ 4185616 h 4260845"/>
              <a:gd name="connsiteX112" fmla="*/ 437646 w 3898347"/>
              <a:gd name="connsiteY112" fmla="*/ 4212658 h 4260845"/>
              <a:gd name="connsiteX113" fmla="*/ 402271 w 3898347"/>
              <a:gd name="connsiteY113" fmla="*/ 4212774 h 4260845"/>
              <a:gd name="connsiteX114" fmla="*/ 384907 w 3898347"/>
              <a:gd name="connsiteY114" fmla="*/ 4201195 h 4260845"/>
              <a:gd name="connsiteX115" fmla="*/ 337154 w 3898347"/>
              <a:gd name="connsiteY115" fmla="*/ 4206136 h 4260845"/>
              <a:gd name="connsiteX116" fmla="*/ 298662 w 3898347"/>
              <a:gd name="connsiteY116" fmla="*/ 4211227 h 4260845"/>
              <a:gd name="connsiteX117" fmla="*/ 265740 w 3898347"/>
              <a:gd name="connsiteY117" fmla="*/ 4213623 h 4260845"/>
              <a:gd name="connsiteX118" fmla="*/ 176403 w 3898347"/>
              <a:gd name="connsiteY118" fmla="*/ 4227393 h 4260845"/>
              <a:gd name="connsiteX119" fmla="*/ 82528 w 3898347"/>
              <a:gd name="connsiteY119" fmla="*/ 4243774 h 4260845"/>
              <a:gd name="connsiteX120" fmla="*/ 19464 w 3898347"/>
              <a:gd name="connsiteY120" fmla="*/ 4256103 h 4260845"/>
              <a:gd name="connsiteX121" fmla="*/ 0 w 3898347"/>
              <a:gd name="connsiteY121" fmla="*/ 4221939 h 4260845"/>
              <a:gd name="connsiteX122" fmla="*/ 0 w 3898347"/>
              <a:gd name="connsiteY122" fmla="*/ 15850 h 4260845"/>
              <a:gd name="connsiteX123" fmla="*/ 3898347 w 3898347"/>
              <a:gd name="connsiteY123" fmla="*/ 0 h 4260845"/>
              <a:gd name="connsiteX0" fmla="*/ 3898347 w 3898347"/>
              <a:gd name="connsiteY0" fmla="*/ 0 h 4260845"/>
              <a:gd name="connsiteX1" fmla="*/ 3898347 w 3898347"/>
              <a:gd name="connsiteY1" fmla="*/ 3834445 h 4260845"/>
              <a:gd name="connsiteX2" fmla="*/ 3892314 w 3898347"/>
              <a:gd name="connsiteY2" fmla="*/ 3832951 h 4260845"/>
              <a:gd name="connsiteX3" fmla="*/ 3851953 w 3898347"/>
              <a:gd name="connsiteY3" fmla="*/ 3802983 h 4260845"/>
              <a:gd name="connsiteX4" fmla="*/ 3836418 w 3898347"/>
              <a:gd name="connsiteY4" fmla="*/ 3811513 h 4260845"/>
              <a:gd name="connsiteX5" fmla="*/ 3833758 w 3898347"/>
              <a:gd name="connsiteY5" fmla="*/ 3813341 h 4260845"/>
              <a:gd name="connsiteX6" fmla="*/ 3822673 w 3898347"/>
              <a:gd name="connsiteY6" fmla="*/ 3812913 h 4260845"/>
              <a:gd name="connsiteX7" fmla="*/ 3820104 w 3898347"/>
              <a:gd name="connsiteY7" fmla="*/ 3822466 h 4260845"/>
              <a:gd name="connsiteX8" fmla="*/ 3803816 w 3898347"/>
              <a:gd name="connsiteY8" fmla="*/ 3828757 h 4260845"/>
              <a:gd name="connsiteX9" fmla="*/ 3729936 w 3898347"/>
              <a:gd name="connsiteY9" fmla="*/ 3815386 h 4260845"/>
              <a:gd name="connsiteX10" fmla="*/ 3726018 w 3898347"/>
              <a:gd name="connsiteY10" fmla="*/ 3815100 h 4260845"/>
              <a:gd name="connsiteX11" fmla="*/ 3725413 w 3898347"/>
              <a:gd name="connsiteY11" fmla="*/ 3814615 h 4260845"/>
              <a:gd name="connsiteX12" fmla="*/ 3713801 w 3898347"/>
              <a:gd name="connsiteY12" fmla="*/ 3811018 h 4260845"/>
              <a:gd name="connsiteX13" fmla="*/ 3709087 w 3898347"/>
              <a:gd name="connsiteY13" fmla="*/ 3813195 h 4260845"/>
              <a:gd name="connsiteX14" fmla="*/ 3698038 w 3898347"/>
              <a:gd name="connsiteY14" fmla="*/ 3806182 h 4260845"/>
              <a:gd name="connsiteX15" fmla="*/ 3662227 w 3898347"/>
              <a:gd name="connsiteY15" fmla="*/ 3807761 h 4260845"/>
              <a:gd name="connsiteX16" fmla="*/ 3659872 w 3898347"/>
              <a:gd name="connsiteY16" fmla="*/ 3805524 h 4260845"/>
              <a:gd name="connsiteX17" fmla="*/ 3643454 w 3898347"/>
              <a:gd name="connsiteY17" fmla="*/ 3794831 h 4260845"/>
              <a:gd name="connsiteX18" fmla="*/ 3624789 w 3898347"/>
              <a:gd name="connsiteY18" fmla="*/ 3803185 h 4260845"/>
              <a:gd name="connsiteX19" fmla="*/ 3602327 w 3898347"/>
              <a:gd name="connsiteY19" fmla="*/ 3794616 h 4260845"/>
              <a:gd name="connsiteX20" fmla="*/ 3596645 w 3898347"/>
              <a:gd name="connsiteY20" fmla="*/ 3797108 h 4260845"/>
              <a:gd name="connsiteX21" fmla="*/ 3574144 w 3898347"/>
              <a:gd name="connsiteY21" fmla="*/ 3795108 h 4260845"/>
              <a:gd name="connsiteX22" fmla="*/ 3562310 w 3898347"/>
              <a:gd name="connsiteY22" fmla="*/ 3787534 h 4260845"/>
              <a:gd name="connsiteX23" fmla="*/ 3551635 w 3898347"/>
              <a:gd name="connsiteY23" fmla="*/ 3797705 h 4260845"/>
              <a:gd name="connsiteX24" fmla="*/ 3542668 w 3898347"/>
              <a:gd name="connsiteY24" fmla="*/ 3803283 h 4260845"/>
              <a:gd name="connsiteX25" fmla="*/ 3533033 w 3898347"/>
              <a:gd name="connsiteY25" fmla="*/ 3799071 h 4260845"/>
              <a:gd name="connsiteX26" fmla="*/ 3521726 w 3898347"/>
              <a:gd name="connsiteY26" fmla="*/ 3804691 h 4260845"/>
              <a:gd name="connsiteX27" fmla="*/ 3520080 w 3898347"/>
              <a:gd name="connsiteY27" fmla="*/ 3805210 h 4260845"/>
              <a:gd name="connsiteX28" fmla="*/ 3508491 w 3898347"/>
              <a:gd name="connsiteY28" fmla="*/ 3797398 h 4260845"/>
              <a:gd name="connsiteX29" fmla="*/ 3503787 w 3898347"/>
              <a:gd name="connsiteY29" fmla="*/ 3797787 h 4260845"/>
              <a:gd name="connsiteX30" fmla="*/ 3492165 w 3898347"/>
              <a:gd name="connsiteY30" fmla="*/ 3799887 h 4260845"/>
              <a:gd name="connsiteX31" fmla="*/ 3472233 w 3898347"/>
              <a:gd name="connsiteY31" fmla="*/ 3805682 h 4260845"/>
              <a:gd name="connsiteX32" fmla="*/ 3465921 w 3898347"/>
              <a:gd name="connsiteY32" fmla="*/ 3805814 h 4260845"/>
              <a:gd name="connsiteX33" fmla="*/ 3455541 w 3898347"/>
              <a:gd name="connsiteY33" fmla="*/ 3815505 h 4260845"/>
              <a:gd name="connsiteX34" fmla="*/ 3429027 w 3898347"/>
              <a:gd name="connsiteY34" fmla="*/ 3816906 h 4260845"/>
              <a:gd name="connsiteX35" fmla="*/ 3369507 w 3898347"/>
              <a:gd name="connsiteY35" fmla="*/ 3825563 h 4260845"/>
              <a:gd name="connsiteX36" fmla="*/ 3324491 w 3898347"/>
              <a:gd name="connsiteY36" fmla="*/ 3832006 h 4260845"/>
              <a:gd name="connsiteX37" fmla="*/ 3244235 w 3898347"/>
              <a:gd name="connsiteY37" fmla="*/ 3834376 h 4260845"/>
              <a:gd name="connsiteX38" fmla="*/ 3226507 w 3898347"/>
              <a:gd name="connsiteY38" fmla="*/ 3820131 h 4260845"/>
              <a:gd name="connsiteX39" fmla="*/ 3191688 w 3898347"/>
              <a:gd name="connsiteY39" fmla="*/ 3837359 h 4260845"/>
              <a:gd name="connsiteX40" fmla="*/ 3153779 w 3898347"/>
              <a:gd name="connsiteY40" fmla="*/ 3848439 h 4260845"/>
              <a:gd name="connsiteX41" fmla="*/ 3090188 w 3898347"/>
              <a:gd name="connsiteY41" fmla="*/ 3855036 h 4260845"/>
              <a:gd name="connsiteX42" fmla="*/ 3031422 w 3898347"/>
              <a:gd name="connsiteY42" fmla="*/ 3858298 h 4260845"/>
              <a:gd name="connsiteX43" fmla="*/ 2996288 w 3898347"/>
              <a:gd name="connsiteY43" fmla="*/ 3860020 h 4260845"/>
              <a:gd name="connsiteX44" fmla="*/ 2901661 w 3898347"/>
              <a:gd name="connsiteY44" fmla="*/ 3882243 h 4260845"/>
              <a:gd name="connsiteX45" fmla="*/ 2782141 w 3898347"/>
              <a:gd name="connsiteY45" fmla="*/ 3932983 h 4260845"/>
              <a:gd name="connsiteX46" fmla="*/ 2749597 w 3898347"/>
              <a:gd name="connsiteY46" fmla="*/ 3956746 h 4260845"/>
              <a:gd name="connsiteX47" fmla="*/ 2730493 w 3898347"/>
              <a:gd name="connsiteY47" fmla="*/ 3955236 h 4260845"/>
              <a:gd name="connsiteX48" fmla="*/ 2707507 w 3898347"/>
              <a:gd name="connsiteY48" fmla="*/ 3947771 h 4260845"/>
              <a:gd name="connsiteX49" fmla="*/ 2701937 w 3898347"/>
              <a:gd name="connsiteY49" fmla="*/ 3950565 h 4260845"/>
              <a:gd name="connsiteX50" fmla="*/ 2679435 w 3898347"/>
              <a:gd name="connsiteY50" fmla="*/ 3949768 h 4260845"/>
              <a:gd name="connsiteX51" fmla="*/ 2667352 w 3898347"/>
              <a:gd name="connsiteY51" fmla="*/ 3942821 h 4260845"/>
              <a:gd name="connsiteX52" fmla="*/ 2657096 w 3898347"/>
              <a:gd name="connsiteY52" fmla="*/ 3953571 h 4260845"/>
              <a:gd name="connsiteX53" fmla="*/ 2655161 w 3898347"/>
              <a:gd name="connsiteY53" fmla="*/ 3962216 h 4260845"/>
              <a:gd name="connsiteX54" fmla="*/ 2638604 w 3898347"/>
              <a:gd name="connsiteY54" fmla="*/ 3955936 h 4260845"/>
              <a:gd name="connsiteX55" fmla="*/ 2626185 w 3898347"/>
              <a:gd name="connsiteY55" fmla="*/ 3962937 h 4260845"/>
              <a:gd name="connsiteX56" fmla="*/ 2614077 w 3898347"/>
              <a:gd name="connsiteY56" fmla="*/ 3955576 h 4260845"/>
              <a:gd name="connsiteX57" fmla="*/ 2609403 w 3898347"/>
              <a:gd name="connsiteY57" fmla="*/ 3956215 h 4260845"/>
              <a:gd name="connsiteX58" fmla="*/ 2597896 w 3898347"/>
              <a:gd name="connsiteY58" fmla="*/ 3958939 h 4260845"/>
              <a:gd name="connsiteX59" fmla="*/ 2578251 w 3898347"/>
              <a:gd name="connsiteY59" fmla="*/ 3965812 h 4260845"/>
              <a:gd name="connsiteX60" fmla="*/ 2571961 w 3898347"/>
              <a:gd name="connsiteY60" fmla="*/ 3966278 h 4260845"/>
              <a:gd name="connsiteX61" fmla="*/ 2559399 w 3898347"/>
              <a:gd name="connsiteY61" fmla="*/ 3979193 h 4260845"/>
              <a:gd name="connsiteX62" fmla="*/ 2533560 w 3898347"/>
              <a:gd name="connsiteY62" fmla="*/ 3988160 h 4260845"/>
              <a:gd name="connsiteX63" fmla="*/ 2515299 w 3898347"/>
              <a:gd name="connsiteY63" fmla="*/ 4016867 h 4260845"/>
              <a:gd name="connsiteX64" fmla="*/ 2513423 w 3898347"/>
              <a:gd name="connsiteY64" fmla="*/ 4018759 h 4260845"/>
              <a:gd name="connsiteX65" fmla="*/ 2482991 w 3898347"/>
              <a:gd name="connsiteY65" fmla="*/ 4012935 h 4260845"/>
              <a:gd name="connsiteX66" fmla="*/ 2446940 w 3898347"/>
              <a:gd name="connsiteY66" fmla="*/ 4021172 h 4260845"/>
              <a:gd name="connsiteX67" fmla="*/ 2404883 w 3898347"/>
              <a:gd name="connsiteY67" fmla="*/ 4024808 h 4260845"/>
              <a:gd name="connsiteX68" fmla="*/ 2373894 w 3898347"/>
              <a:gd name="connsiteY68" fmla="*/ 4023827 h 4260845"/>
              <a:gd name="connsiteX69" fmla="*/ 2297080 w 3898347"/>
              <a:gd name="connsiteY69" fmla="*/ 4040841 h 4260845"/>
              <a:gd name="connsiteX70" fmla="*/ 2170615 w 3898347"/>
              <a:gd name="connsiteY70" fmla="*/ 4077196 h 4260845"/>
              <a:gd name="connsiteX71" fmla="*/ 2143580 w 3898347"/>
              <a:gd name="connsiteY71" fmla="*/ 4083102 h 4260845"/>
              <a:gd name="connsiteX72" fmla="*/ 2119893 w 3898347"/>
              <a:gd name="connsiteY72" fmla="*/ 4080874 h 4260845"/>
              <a:gd name="connsiteX73" fmla="*/ 2114008 w 3898347"/>
              <a:gd name="connsiteY73" fmla="*/ 4073996 h 4260845"/>
              <a:gd name="connsiteX74" fmla="*/ 2099067 w 3898347"/>
              <a:gd name="connsiteY74" fmla="*/ 4076068 h 4260845"/>
              <a:gd name="connsiteX75" fmla="*/ 2095000 w 3898347"/>
              <a:gd name="connsiteY75" fmla="*/ 4075096 h 4260845"/>
              <a:gd name="connsiteX76" fmla="*/ 2071767 w 3898347"/>
              <a:gd name="connsiteY76" fmla="*/ 4071044 h 4260845"/>
              <a:gd name="connsiteX77" fmla="*/ 2024486 w 3898347"/>
              <a:gd name="connsiteY77" fmla="*/ 4100276 h 4260845"/>
              <a:gd name="connsiteX78" fmla="*/ 1944675 w 3898347"/>
              <a:gd name="connsiteY78" fmla="*/ 4121515 h 4260845"/>
              <a:gd name="connsiteX79" fmla="*/ 1739945 w 3898347"/>
              <a:gd name="connsiteY79" fmla="*/ 4171795 h 4260845"/>
              <a:gd name="connsiteX80" fmla="*/ 1642330 w 3898347"/>
              <a:gd name="connsiteY80" fmla="*/ 4174762 h 4260845"/>
              <a:gd name="connsiteX81" fmla="*/ 1595989 w 3898347"/>
              <a:gd name="connsiteY81" fmla="*/ 4193679 h 4260845"/>
              <a:gd name="connsiteX82" fmla="*/ 1559231 w 3898347"/>
              <a:gd name="connsiteY82" fmla="*/ 4195932 h 4260845"/>
              <a:gd name="connsiteX83" fmla="*/ 1537197 w 3898347"/>
              <a:gd name="connsiteY83" fmla="*/ 4209468 h 4260845"/>
              <a:gd name="connsiteX84" fmla="*/ 1508787 w 3898347"/>
              <a:gd name="connsiteY84" fmla="*/ 4234213 h 4260845"/>
              <a:gd name="connsiteX85" fmla="*/ 1488914 w 3898347"/>
              <a:gd name="connsiteY85" fmla="*/ 4241772 h 4260845"/>
              <a:gd name="connsiteX86" fmla="*/ 1488999 w 3898347"/>
              <a:gd name="connsiteY86" fmla="*/ 4251186 h 4260845"/>
              <a:gd name="connsiteX87" fmla="*/ 1475364 w 3898347"/>
              <a:gd name="connsiteY87" fmla="*/ 4248364 h 4260845"/>
              <a:gd name="connsiteX88" fmla="*/ 1444118 w 3898347"/>
              <a:gd name="connsiteY88" fmla="*/ 4246285 h 4260845"/>
              <a:gd name="connsiteX89" fmla="*/ 1405326 w 3898347"/>
              <a:gd name="connsiteY89" fmla="*/ 4248391 h 4260845"/>
              <a:gd name="connsiteX90" fmla="*/ 1325174 w 3898347"/>
              <a:gd name="connsiteY90" fmla="*/ 4237004 h 4260845"/>
              <a:gd name="connsiteX91" fmla="*/ 1272434 w 3898347"/>
              <a:gd name="connsiteY91" fmla="*/ 4244958 h 4260845"/>
              <a:gd name="connsiteX92" fmla="*/ 1231567 w 3898347"/>
              <a:gd name="connsiteY92" fmla="*/ 4219356 h 4260845"/>
              <a:gd name="connsiteX93" fmla="*/ 1216643 w 3898347"/>
              <a:gd name="connsiteY93" fmla="*/ 4229828 h 4260845"/>
              <a:gd name="connsiteX94" fmla="*/ 1214101 w 3898347"/>
              <a:gd name="connsiteY94" fmla="*/ 4231991 h 4260845"/>
              <a:gd name="connsiteX95" fmla="*/ 1203193 w 3898347"/>
              <a:gd name="connsiteY95" fmla="*/ 4232867 h 4260845"/>
              <a:gd name="connsiteX96" fmla="*/ 1201049 w 3898347"/>
              <a:gd name="connsiteY96" fmla="*/ 4242842 h 4260845"/>
              <a:gd name="connsiteX97" fmla="*/ 1185298 w 3898347"/>
              <a:gd name="connsiteY97" fmla="*/ 4251133 h 4260845"/>
              <a:gd name="connsiteX98" fmla="*/ 1164955 w 3898347"/>
              <a:gd name="connsiteY98" fmla="*/ 4250027 h 4260845"/>
              <a:gd name="connsiteX99" fmla="*/ 1067357 w 3898347"/>
              <a:gd name="connsiteY99" fmla="*/ 4233908 h 4260845"/>
              <a:gd name="connsiteX100" fmla="*/ 1009492 w 3898347"/>
              <a:gd name="connsiteY100" fmla="*/ 4230455 h 4260845"/>
              <a:gd name="connsiteX101" fmla="*/ 988345 w 3898347"/>
              <a:gd name="connsiteY101" fmla="*/ 4238880 h 4260845"/>
              <a:gd name="connsiteX102" fmla="*/ 958251 w 3898347"/>
              <a:gd name="connsiteY102" fmla="*/ 4244100 h 4260845"/>
              <a:gd name="connsiteX103" fmla="*/ 905785 w 3898347"/>
              <a:gd name="connsiteY103" fmla="*/ 4260845 h 4260845"/>
              <a:gd name="connsiteX104" fmla="*/ 837706 w 3898347"/>
              <a:gd name="connsiteY104" fmla="*/ 4245528 h 4260845"/>
              <a:gd name="connsiteX105" fmla="*/ 778474 w 3898347"/>
              <a:gd name="connsiteY105" fmla="*/ 4235526 h 4260845"/>
              <a:gd name="connsiteX106" fmla="*/ 774418 w 3898347"/>
              <a:gd name="connsiteY106" fmla="*/ 4242583 h 4260845"/>
              <a:gd name="connsiteX107" fmla="*/ 737705 w 3898347"/>
              <a:gd name="connsiteY107" fmla="*/ 4238891 h 4260845"/>
              <a:gd name="connsiteX108" fmla="*/ 641839 w 3898347"/>
              <a:gd name="connsiteY108" fmla="*/ 4211160 h 4260845"/>
              <a:gd name="connsiteX109" fmla="*/ 558105 w 3898347"/>
              <a:gd name="connsiteY109" fmla="*/ 4191218 h 4260845"/>
              <a:gd name="connsiteX110" fmla="*/ 515682 w 3898347"/>
              <a:gd name="connsiteY110" fmla="*/ 4193696 h 4260845"/>
              <a:gd name="connsiteX111" fmla="*/ 467082 w 3898347"/>
              <a:gd name="connsiteY111" fmla="*/ 4185616 h 4260845"/>
              <a:gd name="connsiteX112" fmla="*/ 437646 w 3898347"/>
              <a:gd name="connsiteY112" fmla="*/ 4212658 h 4260845"/>
              <a:gd name="connsiteX113" fmla="*/ 402271 w 3898347"/>
              <a:gd name="connsiteY113" fmla="*/ 4212774 h 4260845"/>
              <a:gd name="connsiteX114" fmla="*/ 384907 w 3898347"/>
              <a:gd name="connsiteY114" fmla="*/ 4201195 h 4260845"/>
              <a:gd name="connsiteX115" fmla="*/ 337154 w 3898347"/>
              <a:gd name="connsiteY115" fmla="*/ 4206136 h 4260845"/>
              <a:gd name="connsiteX116" fmla="*/ 298662 w 3898347"/>
              <a:gd name="connsiteY116" fmla="*/ 4211227 h 4260845"/>
              <a:gd name="connsiteX117" fmla="*/ 265740 w 3898347"/>
              <a:gd name="connsiteY117" fmla="*/ 4213623 h 4260845"/>
              <a:gd name="connsiteX118" fmla="*/ 176403 w 3898347"/>
              <a:gd name="connsiteY118" fmla="*/ 4227393 h 4260845"/>
              <a:gd name="connsiteX119" fmla="*/ 82528 w 3898347"/>
              <a:gd name="connsiteY119" fmla="*/ 4243774 h 4260845"/>
              <a:gd name="connsiteX120" fmla="*/ 19464 w 3898347"/>
              <a:gd name="connsiteY120" fmla="*/ 4256103 h 4260845"/>
              <a:gd name="connsiteX121" fmla="*/ 0 w 3898347"/>
              <a:gd name="connsiteY121" fmla="*/ 4221939 h 4260845"/>
              <a:gd name="connsiteX122" fmla="*/ 0 w 3898347"/>
              <a:gd name="connsiteY122" fmla="*/ 15850 h 4260845"/>
              <a:gd name="connsiteX123" fmla="*/ 3898347 w 3898347"/>
              <a:gd name="connsiteY123" fmla="*/ 0 h 4260845"/>
              <a:gd name="connsiteX0" fmla="*/ 3898347 w 3898347"/>
              <a:gd name="connsiteY0" fmla="*/ 0 h 4260845"/>
              <a:gd name="connsiteX1" fmla="*/ 3898347 w 3898347"/>
              <a:gd name="connsiteY1" fmla="*/ 3834445 h 4260845"/>
              <a:gd name="connsiteX2" fmla="*/ 3892314 w 3898347"/>
              <a:gd name="connsiteY2" fmla="*/ 3832951 h 4260845"/>
              <a:gd name="connsiteX3" fmla="*/ 3851953 w 3898347"/>
              <a:gd name="connsiteY3" fmla="*/ 3802983 h 4260845"/>
              <a:gd name="connsiteX4" fmla="*/ 3836418 w 3898347"/>
              <a:gd name="connsiteY4" fmla="*/ 3811513 h 4260845"/>
              <a:gd name="connsiteX5" fmla="*/ 3833758 w 3898347"/>
              <a:gd name="connsiteY5" fmla="*/ 3813341 h 4260845"/>
              <a:gd name="connsiteX6" fmla="*/ 3822673 w 3898347"/>
              <a:gd name="connsiteY6" fmla="*/ 3812913 h 4260845"/>
              <a:gd name="connsiteX7" fmla="*/ 3820104 w 3898347"/>
              <a:gd name="connsiteY7" fmla="*/ 3822466 h 4260845"/>
              <a:gd name="connsiteX8" fmla="*/ 3803816 w 3898347"/>
              <a:gd name="connsiteY8" fmla="*/ 3828757 h 4260845"/>
              <a:gd name="connsiteX9" fmla="*/ 3729936 w 3898347"/>
              <a:gd name="connsiteY9" fmla="*/ 3815386 h 4260845"/>
              <a:gd name="connsiteX10" fmla="*/ 3726018 w 3898347"/>
              <a:gd name="connsiteY10" fmla="*/ 3815100 h 4260845"/>
              <a:gd name="connsiteX11" fmla="*/ 3725413 w 3898347"/>
              <a:gd name="connsiteY11" fmla="*/ 3814615 h 4260845"/>
              <a:gd name="connsiteX12" fmla="*/ 3713801 w 3898347"/>
              <a:gd name="connsiteY12" fmla="*/ 3811018 h 4260845"/>
              <a:gd name="connsiteX13" fmla="*/ 3709087 w 3898347"/>
              <a:gd name="connsiteY13" fmla="*/ 3813195 h 4260845"/>
              <a:gd name="connsiteX14" fmla="*/ 3698038 w 3898347"/>
              <a:gd name="connsiteY14" fmla="*/ 3806182 h 4260845"/>
              <a:gd name="connsiteX15" fmla="*/ 3662227 w 3898347"/>
              <a:gd name="connsiteY15" fmla="*/ 3807761 h 4260845"/>
              <a:gd name="connsiteX16" fmla="*/ 3659872 w 3898347"/>
              <a:gd name="connsiteY16" fmla="*/ 3805524 h 4260845"/>
              <a:gd name="connsiteX17" fmla="*/ 3643454 w 3898347"/>
              <a:gd name="connsiteY17" fmla="*/ 3794831 h 4260845"/>
              <a:gd name="connsiteX18" fmla="*/ 3624789 w 3898347"/>
              <a:gd name="connsiteY18" fmla="*/ 3803185 h 4260845"/>
              <a:gd name="connsiteX19" fmla="*/ 3602327 w 3898347"/>
              <a:gd name="connsiteY19" fmla="*/ 3794616 h 4260845"/>
              <a:gd name="connsiteX20" fmla="*/ 3596645 w 3898347"/>
              <a:gd name="connsiteY20" fmla="*/ 3797108 h 4260845"/>
              <a:gd name="connsiteX21" fmla="*/ 3574144 w 3898347"/>
              <a:gd name="connsiteY21" fmla="*/ 3795108 h 4260845"/>
              <a:gd name="connsiteX22" fmla="*/ 3562310 w 3898347"/>
              <a:gd name="connsiteY22" fmla="*/ 3787534 h 4260845"/>
              <a:gd name="connsiteX23" fmla="*/ 3551635 w 3898347"/>
              <a:gd name="connsiteY23" fmla="*/ 3797705 h 4260845"/>
              <a:gd name="connsiteX24" fmla="*/ 3542668 w 3898347"/>
              <a:gd name="connsiteY24" fmla="*/ 3803283 h 4260845"/>
              <a:gd name="connsiteX25" fmla="*/ 3533033 w 3898347"/>
              <a:gd name="connsiteY25" fmla="*/ 3799071 h 4260845"/>
              <a:gd name="connsiteX26" fmla="*/ 3521726 w 3898347"/>
              <a:gd name="connsiteY26" fmla="*/ 3804691 h 4260845"/>
              <a:gd name="connsiteX27" fmla="*/ 3520080 w 3898347"/>
              <a:gd name="connsiteY27" fmla="*/ 3805210 h 4260845"/>
              <a:gd name="connsiteX28" fmla="*/ 3508491 w 3898347"/>
              <a:gd name="connsiteY28" fmla="*/ 3797398 h 4260845"/>
              <a:gd name="connsiteX29" fmla="*/ 3503787 w 3898347"/>
              <a:gd name="connsiteY29" fmla="*/ 3797787 h 4260845"/>
              <a:gd name="connsiteX30" fmla="*/ 3492165 w 3898347"/>
              <a:gd name="connsiteY30" fmla="*/ 3799887 h 4260845"/>
              <a:gd name="connsiteX31" fmla="*/ 3472233 w 3898347"/>
              <a:gd name="connsiteY31" fmla="*/ 3805682 h 4260845"/>
              <a:gd name="connsiteX32" fmla="*/ 3465921 w 3898347"/>
              <a:gd name="connsiteY32" fmla="*/ 3805814 h 4260845"/>
              <a:gd name="connsiteX33" fmla="*/ 3455541 w 3898347"/>
              <a:gd name="connsiteY33" fmla="*/ 3815505 h 4260845"/>
              <a:gd name="connsiteX34" fmla="*/ 3429027 w 3898347"/>
              <a:gd name="connsiteY34" fmla="*/ 3816906 h 4260845"/>
              <a:gd name="connsiteX35" fmla="*/ 3369507 w 3898347"/>
              <a:gd name="connsiteY35" fmla="*/ 3825563 h 4260845"/>
              <a:gd name="connsiteX36" fmla="*/ 3324491 w 3898347"/>
              <a:gd name="connsiteY36" fmla="*/ 3832006 h 4260845"/>
              <a:gd name="connsiteX37" fmla="*/ 3244235 w 3898347"/>
              <a:gd name="connsiteY37" fmla="*/ 3834376 h 4260845"/>
              <a:gd name="connsiteX38" fmla="*/ 3226507 w 3898347"/>
              <a:gd name="connsiteY38" fmla="*/ 3820131 h 4260845"/>
              <a:gd name="connsiteX39" fmla="*/ 3191688 w 3898347"/>
              <a:gd name="connsiteY39" fmla="*/ 3837359 h 4260845"/>
              <a:gd name="connsiteX40" fmla="*/ 3153779 w 3898347"/>
              <a:gd name="connsiteY40" fmla="*/ 3848439 h 4260845"/>
              <a:gd name="connsiteX41" fmla="*/ 3090188 w 3898347"/>
              <a:gd name="connsiteY41" fmla="*/ 3855036 h 4260845"/>
              <a:gd name="connsiteX42" fmla="*/ 3031422 w 3898347"/>
              <a:gd name="connsiteY42" fmla="*/ 3858298 h 4260845"/>
              <a:gd name="connsiteX43" fmla="*/ 2996288 w 3898347"/>
              <a:gd name="connsiteY43" fmla="*/ 3860020 h 4260845"/>
              <a:gd name="connsiteX44" fmla="*/ 2901661 w 3898347"/>
              <a:gd name="connsiteY44" fmla="*/ 3882243 h 4260845"/>
              <a:gd name="connsiteX45" fmla="*/ 2782141 w 3898347"/>
              <a:gd name="connsiteY45" fmla="*/ 3932983 h 4260845"/>
              <a:gd name="connsiteX46" fmla="*/ 2749597 w 3898347"/>
              <a:gd name="connsiteY46" fmla="*/ 3956746 h 4260845"/>
              <a:gd name="connsiteX47" fmla="*/ 2730493 w 3898347"/>
              <a:gd name="connsiteY47" fmla="*/ 3955236 h 4260845"/>
              <a:gd name="connsiteX48" fmla="*/ 2707507 w 3898347"/>
              <a:gd name="connsiteY48" fmla="*/ 3947771 h 4260845"/>
              <a:gd name="connsiteX49" fmla="*/ 2701937 w 3898347"/>
              <a:gd name="connsiteY49" fmla="*/ 3950565 h 4260845"/>
              <a:gd name="connsiteX50" fmla="*/ 2679435 w 3898347"/>
              <a:gd name="connsiteY50" fmla="*/ 3949768 h 4260845"/>
              <a:gd name="connsiteX51" fmla="*/ 2667352 w 3898347"/>
              <a:gd name="connsiteY51" fmla="*/ 3942821 h 4260845"/>
              <a:gd name="connsiteX52" fmla="*/ 2657096 w 3898347"/>
              <a:gd name="connsiteY52" fmla="*/ 3953571 h 4260845"/>
              <a:gd name="connsiteX53" fmla="*/ 2655161 w 3898347"/>
              <a:gd name="connsiteY53" fmla="*/ 3962216 h 4260845"/>
              <a:gd name="connsiteX54" fmla="*/ 2638604 w 3898347"/>
              <a:gd name="connsiteY54" fmla="*/ 3955936 h 4260845"/>
              <a:gd name="connsiteX55" fmla="*/ 2626185 w 3898347"/>
              <a:gd name="connsiteY55" fmla="*/ 3962937 h 4260845"/>
              <a:gd name="connsiteX56" fmla="*/ 2614077 w 3898347"/>
              <a:gd name="connsiteY56" fmla="*/ 3955576 h 4260845"/>
              <a:gd name="connsiteX57" fmla="*/ 2609403 w 3898347"/>
              <a:gd name="connsiteY57" fmla="*/ 3956215 h 4260845"/>
              <a:gd name="connsiteX58" fmla="*/ 2597896 w 3898347"/>
              <a:gd name="connsiteY58" fmla="*/ 3958939 h 4260845"/>
              <a:gd name="connsiteX59" fmla="*/ 2578251 w 3898347"/>
              <a:gd name="connsiteY59" fmla="*/ 3965812 h 4260845"/>
              <a:gd name="connsiteX60" fmla="*/ 2571961 w 3898347"/>
              <a:gd name="connsiteY60" fmla="*/ 3966278 h 4260845"/>
              <a:gd name="connsiteX61" fmla="*/ 2559399 w 3898347"/>
              <a:gd name="connsiteY61" fmla="*/ 3979193 h 4260845"/>
              <a:gd name="connsiteX62" fmla="*/ 2533560 w 3898347"/>
              <a:gd name="connsiteY62" fmla="*/ 3988160 h 4260845"/>
              <a:gd name="connsiteX63" fmla="*/ 2515299 w 3898347"/>
              <a:gd name="connsiteY63" fmla="*/ 4016867 h 4260845"/>
              <a:gd name="connsiteX64" fmla="*/ 2513423 w 3898347"/>
              <a:gd name="connsiteY64" fmla="*/ 4018759 h 4260845"/>
              <a:gd name="connsiteX65" fmla="*/ 2482991 w 3898347"/>
              <a:gd name="connsiteY65" fmla="*/ 4012935 h 4260845"/>
              <a:gd name="connsiteX66" fmla="*/ 2446940 w 3898347"/>
              <a:gd name="connsiteY66" fmla="*/ 4021172 h 4260845"/>
              <a:gd name="connsiteX67" fmla="*/ 2404883 w 3898347"/>
              <a:gd name="connsiteY67" fmla="*/ 4024808 h 4260845"/>
              <a:gd name="connsiteX68" fmla="*/ 2373894 w 3898347"/>
              <a:gd name="connsiteY68" fmla="*/ 4023827 h 4260845"/>
              <a:gd name="connsiteX69" fmla="*/ 2297080 w 3898347"/>
              <a:gd name="connsiteY69" fmla="*/ 4040841 h 4260845"/>
              <a:gd name="connsiteX70" fmla="*/ 2170615 w 3898347"/>
              <a:gd name="connsiteY70" fmla="*/ 4077196 h 4260845"/>
              <a:gd name="connsiteX71" fmla="*/ 2143580 w 3898347"/>
              <a:gd name="connsiteY71" fmla="*/ 4083102 h 4260845"/>
              <a:gd name="connsiteX72" fmla="*/ 2119893 w 3898347"/>
              <a:gd name="connsiteY72" fmla="*/ 4080874 h 4260845"/>
              <a:gd name="connsiteX73" fmla="*/ 2114008 w 3898347"/>
              <a:gd name="connsiteY73" fmla="*/ 4073996 h 4260845"/>
              <a:gd name="connsiteX74" fmla="*/ 2099067 w 3898347"/>
              <a:gd name="connsiteY74" fmla="*/ 4076068 h 4260845"/>
              <a:gd name="connsiteX75" fmla="*/ 2095000 w 3898347"/>
              <a:gd name="connsiteY75" fmla="*/ 4075096 h 4260845"/>
              <a:gd name="connsiteX76" fmla="*/ 2071767 w 3898347"/>
              <a:gd name="connsiteY76" fmla="*/ 4071044 h 4260845"/>
              <a:gd name="connsiteX77" fmla="*/ 2024486 w 3898347"/>
              <a:gd name="connsiteY77" fmla="*/ 4100276 h 4260845"/>
              <a:gd name="connsiteX78" fmla="*/ 1944675 w 3898347"/>
              <a:gd name="connsiteY78" fmla="*/ 4121515 h 4260845"/>
              <a:gd name="connsiteX79" fmla="*/ 1739945 w 3898347"/>
              <a:gd name="connsiteY79" fmla="*/ 4171795 h 4260845"/>
              <a:gd name="connsiteX80" fmla="*/ 1662065 w 3898347"/>
              <a:gd name="connsiteY80" fmla="*/ 4184630 h 4260845"/>
              <a:gd name="connsiteX81" fmla="*/ 1595989 w 3898347"/>
              <a:gd name="connsiteY81" fmla="*/ 4193679 h 4260845"/>
              <a:gd name="connsiteX82" fmla="*/ 1559231 w 3898347"/>
              <a:gd name="connsiteY82" fmla="*/ 4195932 h 4260845"/>
              <a:gd name="connsiteX83" fmla="*/ 1537197 w 3898347"/>
              <a:gd name="connsiteY83" fmla="*/ 4209468 h 4260845"/>
              <a:gd name="connsiteX84" fmla="*/ 1508787 w 3898347"/>
              <a:gd name="connsiteY84" fmla="*/ 4234213 h 4260845"/>
              <a:gd name="connsiteX85" fmla="*/ 1488914 w 3898347"/>
              <a:gd name="connsiteY85" fmla="*/ 4241772 h 4260845"/>
              <a:gd name="connsiteX86" fmla="*/ 1488999 w 3898347"/>
              <a:gd name="connsiteY86" fmla="*/ 4251186 h 4260845"/>
              <a:gd name="connsiteX87" fmla="*/ 1475364 w 3898347"/>
              <a:gd name="connsiteY87" fmla="*/ 4248364 h 4260845"/>
              <a:gd name="connsiteX88" fmla="*/ 1444118 w 3898347"/>
              <a:gd name="connsiteY88" fmla="*/ 4246285 h 4260845"/>
              <a:gd name="connsiteX89" fmla="*/ 1405326 w 3898347"/>
              <a:gd name="connsiteY89" fmla="*/ 4248391 h 4260845"/>
              <a:gd name="connsiteX90" fmla="*/ 1325174 w 3898347"/>
              <a:gd name="connsiteY90" fmla="*/ 4237004 h 4260845"/>
              <a:gd name="connsiteX91" fmla="*/ 1272434 w 3898347"/>
              <a:gd name="connsiteY91" fmla="*/ 4244958 h 4260845"/>
              <a:gd name="connsiteX92" fmla="*/ 1231567 w 3898347"/>
              <a:gd name="connsiteY92" fmla="*/ 4219356 h 4260845"/>
              <a:gd name="connsiteX93" fmla="*/ 1216643 w 3898347"/>
              <a:gd name="connsiteY93" fmla="*/ 4229828 h 4260845"/>
              <a:gd name="connsiteX94" fmla="*/ 1214101 w 3898347"/>
              <a:gd name="connsiteY94" fmla="*/ 4231991 h 4260845"/>
              <a:gd name="connsiteX95" fmla="*/ 1203193 w 3898347"/>
              <a:gd name="connsiteY95" fmla="*/ 4232867 h 4260845"/>
              <a:gd name="connsiteX96" fmla="*/ 1201049 w 3898347"/>
              <a:gd name="connsiteY96" fmla="*/ 4242842 h 4260845"/>
              <a:gd name="connsiteX97" fmla="*/ 1185298 w 3898347"/>
              <a:gd name="connsiteY97" fmla="*/ 4251133 h 4260845"/>
              <a:gd name="connsiteX98" fmla="*/ 1164955 w 3898347"/>
              <a:gd name="connsiteY98" fmla="*/ 4250027 h 4260845"/>
              <a:gd name="connsiteX99" fmla="*/ 1067357 w 3898347"/>
              <a:gd name="connsiteY99" fmla="*/ 4233908 h 4260845"/>
              <a:gd name="connsiteX100" fmla="*/ 1009492 w 3898347"/>
              <a:gd name="connsiteY100" fmla="*/ 4230455 h 4260845"/>
              <a:gd name="connsiteX101" fmla="*/ 988345 w 3898347"/>
              <a:gd name="connsiteY101" fmla="*/ 4238880 h 4260845"/>
              <a:gd name="connsiteX102" fmla="*/ 958251 w 3898347"/>
              <a:gd name="connsiteY102" fmla="*/ 4244100 h 4260845"/>
              <a:gd name="connsiteX103" fmla="*/ 905785 w 3898347"/>
              <a:gd name="connsiteY103" fmla="*/ 4260845 h 4260845"/>
              <a:gd name="connsiteX104" fmla="*/ 837706 w 3898347"/>
              <a:gd name="connsiteY104" fmla="*/ 4245528 h 4260845"/>
              <a:gd name="connsiteX105" fmla="*/ 778474 w 3898347"/>
              <a:gd name="connsiteY105" fmla="*/ 4235526 h 4260845"/>
              <a:gd name="connsiteX106" fmla="*/ 774418 w 3898347"/>
              <a:gd name="connsiteY106" fmla="*/ 4242583 h 4260845"/>
              <a:gd name="connsiteX107" fmla="*/ 737705 w 3898347"/>
              <a:gd name="connsiteY107" fmla="*/ 4238891 h 4260845"/>
              <a:gd name="connsiteX108" fmla="*/ 641839 w 3898347"/>
              <a:gd name="connsiteY108" fmla="*/ 4211160 h 4260845"/>
              <a:gd name="connsiteX109" fmla="*/ 558105 w 3898347"/>
              <a:gd name="connsiteY109" fmla="*/ 4191218 h 4260845"/>
              <a:gd name="connsiteX110" fmla="*/ 515682 w 3898347"/>
              <a:gd name="connsiteY110" fmla="*/ 4193696 h 4260845"/>
              <a:gd name="connsiteX111" fmla="*/ 467082 w 3898347"/>
              <a:gd name="connsiteY111" fmla="*/ 4185616 h 4260845"/>
              <a:gd name="connsiteX112" fmla="*/ 437646 w 3898347"/>
              <a:gd name="connsiteY112" fmla="*/ 4212658 h 4260845"/>
              <a:gd name="connsiteX113" fmla="*/ 402271 w 3898347"/>
              <a:gd name="connsiteY113" fmla="*/ 4212774 h 4260845"/>
              <a:gd name="connsiteX114" fmla="*/ 384907 w 3898347"/>
              <a:gd name="connsiteY114" fmla="*/ 4201195 h 4260845"/>
              <a:gd name="connsiteX115" fmla="*/ 337154 w 3898347"/>
              <a:gd name="connsiteY115" fmla="*/ 4206136 h 4260845"/>
              <a:gd name="connsiteX116" fmla="*/ 298662 w 3898347"/>
              <a:gd name="connsiteY116" fmla="*/ 4211227 h 4260845"/>
              <a:gd name="connsiteX117" fmla="*/ 265740 w 3898347"/>
              <a:gd name="connsiteY117" fmla="*/ 4213623 h 4260845"/>
              <a:gd name="connsiteX118" fmla="*/ 176403 w 3898347"/>
              <a:gd name="connsiteY118" fmla="*/ 4227393 h 4260845"/>
              <a:gd name="connsiteX119" fmla="*/ 82528 w 3898347"/>
              <a:gd name="connsiteY119" fmla="*/ 4243774 h 4260845"/>
              <a:gd name="connsiteX120" fmla="*/ 19464 w 3898347"/>
              <a:gd name="connsiteY120" fmla="*/ 4256103 h 4260845"/>
              <a:gd name="connsiteX121" fmla="*/ 0 w 3898347"/>
              <a:gd name="connsiteY121" fmla="*/ 4221939 h 4260845"/>
              <a:gd name="connsiteX122" fmla="*/ 0 w 3898347"/>
              <a:gd name="connsiteY122" fmla="*/ 15850 h 4260845"/>
              <a:gd name="connsiteX123" fmla="*/ 3898347 w 3898347"/>
              <a:gd name="connsiteY123" fmla="*/ 0 h 4260845"/>
              <a:gd name="connsiteX0" fmla="*/ 3898347 w 3898347"/>
              <a:gd name="connsiteY0" fmla="*/ 0 h 4260845"/>
              <a:gd name="connsiteX1" fmla="*/ 3898347 w 3898347"/>
              <a:gd name="connsiteY1" fmla="*/ 3834445 h 4260845"/>
              <a:gd name="connsiteX2" fmla="*/ 3892314 w 3898347"/>
              <a:gd name="connsiteY2" fmla="*/ 3832951 h 4260845"/>
              <a:gd name="connsiteX3" fmla="*/ 3851953 w 3898347"/>
              <a:gd name="connsiteY3" fmla="*/ 3802983 h 4260845"/>
              <a:gd name="connsiteX4" fmla="*/ 3836418 w 3898347"/>
              <a:gd name="connsiteY4" fmla="*/ 3811513 h 4260845"/>
              <a:gd name="connsiteX5" fmla="*/ 3833758 w 3898347"/>
              <a:gd name="connsiteY5" fmla="*/ 3813341 h 4260845"/>
              <a:gd name="connsiteX6" fmla="*/ 3822673 w 3898347"/>
              <a:gd name="connsiteY6" fmla="*/ 3812913 h 4260845"/>
              <a:gd name="connsiteX7" fmla="*/ 3820104 w 3898347"/>
              <a:gd name="connsiteY7" fmla="*/ 3822466 h 4260845"/>
              <a:gd name="connsiteX8" fmla="*/ 3803816 w 3898347"/>
              <a:gd name="connsiteY8" fmla="*/ 3828757 h 4260845"/>
              <a:gd name="connsiteX9" fmla="*/ 3729936 w 3898347"/>
              <a:gd name="connsiteY9" fmla="*/ 3815386 h 4260845"/>
              <a:gd name="connsiteX10" fmla="*/ 3726018 w 3898347"/>
              <a:gd name="connsiteY10" fmla="*/ 3815100 h 4260845"/>
              <a:gd name="connsiteX11" fmla="*/ 3725413 w 3898347"/>
              <a:gd name="connsiteY11" fmla="*/ 3814615 h 4260845"/>
              <a:gd name="connsiteX12" fmla="*/ 3713801 w 3898347"/>
              <a:gd name="connsiteY12" fmla="*/ 3811018 h 4260845"/>
              <a:gd name="connsiteX13" fmla="*/ 3709087 w 3898347"/>
              <a:gd name="connsiteY13" fmla="*/ 3813195 h 4260845"/>
              <a:gd name="connsiteX14" fmla="*/ 3698038 w 3898347"/>
              <a:gd name="connsiteY14" fmla="*/ 3806182 h 4260845"/>
              <a:gd name="connsiteX15" fmla="*/ 3662227 w 3898347"/>
              <a:gd name="connsiteY15" fmla="*/ 3807761 h 4260845"/>
              <a:gd name="connsiteX16" fmla="*/ 3659872 w 3898347"/>
              <a:gd name="connsiteY16" fmla="*/ 3805524 h 4260845"/>
              <a:gd name="connsiteX17" fmla="*/ 3643454 w 3898347"/>
              <a:gd name="connsiteY17" fmla="*/ 3794831 h 4260845"/>
              <a:gd name="connsiteX18" fmla="*/ 3624789 w 3898347"/>
              <a:gd name="connsiteY18" fmla="*/ 3803185 h 4260845"/>
              <a:gd name="connsiteX19" fmla="*/ 3602327 w 3898347"/>
              <a:gd name="connsiteY19" fmla="*/ 3794616 h 4260845"/>
              <a:gd name="connsiteX20" fmla="*/ 3596645 w 3898347"/>
              <a:gd name="connsiteY20" fmla="*/ 3797108 h 4260845"/>
              <a:gd name="connsiteX21" fmla="*/ 3574144 w 3898347"/>
              <a:gd name="connsiteY21" fmla="*/ 3795108 h 4260845"/>
              <a:gd name="connsiteX22" fmla="*/ 3562310 w 3898347"/>
              <a:gd name="connsiteY22" fmla="*/ 3787534 h 4260845"/>
              <a:gd name="connsiteX23" fmla="*/ 3551635 w 3898347"/>
              <a:gd name="connsiteY23" fmla="*/ 3797705 h 4260845"/>
              <a:gd name="connsiteX24" fmla="*/ 3542668 w 3898347"/>
              <a:gd name="connsiteY24" fmla="*/ 3803283 h 4260845"/>
              <a:gd name="connsiteX25" fmla="*/ 3533033 w 3898347"/>
              <a:gd name="connsiteY25" fmla="*/ 3799071 h 4260845"/>
              <a:gd name="connsiteX26" fmla="*/ 3521726 w 3898347"/>
              <a:gd name="connsiteY26" fmla="*/ 3804691 h 4260845"/>
              <a:gd name="connsiteX27" fmla="*/ 3520080 w 3898347"/>
              <a:gd name="connsiteY27" fmla="*/ 3805210 h 4260845"/>
              <a:gd name="connsiteX28" fmla="*/ 3508491 w 3898347"/>
              <a:gd name="connsiteY28" fmla="*/ 3797398 h 4260845"/>
              <a:gd name="connsiteX29" fmla="*/ 3503787 w 3898347"/>
              <a:gd name="connsiteY29" fmla="*/ 3797787 h 4260845"/>
              <a:gd name="connsiteX30" fmla="*/ 3492165 w 3898347"/>
              <a:gd name="connsiteY30" fmla="*/ 3799887 h 4260845"/>
              <a:gd name="connsiteX31" fmla="*/ 3472233 w 3898347"/>
              <a:gd name="connsiteY31" fmla="*/ 3805682 h 4260845"/>
              <a:gd name="connsiteX32" fmla="*/ 3465921 w 3898347"/>
              <a:gd name="connsiteY32" fmla="*/ 3805814 h 4260845"/>
              <a:gd name="connsiteX33" fmla="*/ 3455541 w 3898347"/>
              <a:gd name="connsiteY33" fmla="*/ 3815505 h 4260845"/>
              <a:gd name="connsiteX34" fmla="*/ 3429027 w 3898347"/>
              <a:gd name="connsiteY34" fmla="*/ 3816906 h 4260845"/>
              <a:gd name="connsiteX35" fmla="*/ 3369507 w 3898347"/>
              <a:gd name="connsiteY35" fmla="*/ 3825563 h 4260845"/>
              <a:gd name="connsiteX36" fmla="*/ 3324491 w 3898347"/>
              <a:gd name="connsiteY36" fmla="*/ 3832006 h 4260845"/>
              <a:gd name="connsiteX37" fmla="*/ 3244235 w 3898347"/>
              <a:gd name="connsiteY37" fmla="*/ 3834376 h 4260845"/>
              <a:gd name="connsiteX38" fmla="*/ 3226507 w 3898347"/>
              <a:gd name="connsiteY38" fmla="*/ 3820131 h 4260845"/>
              <a:gd name="connsiteX39" fmla="*/ 3191688 w 3898347"/>
              <a:gd name="connsiteY39" fmla="*/ 3837359 h 4260845"/>
              <a:gd name="connsiteX40" fmla="*/ 3153779 w 3898347"/>
              <a:gd name="connsiteY40" fmla="*/ 3848439 h 4260845"/>
              <a:gd name="connsiteX41" fmla="*/ 3090188 w 3898347"/>
              <a:gd name="connsiteY41" fmla="*/ 3855036 h 4260845"/>
              <a:gd name="connsiteX42" fmla="*/ 3031422 w 3898347"/>
              <a:gd name="connsiteY42" fmla="*/ 3858298 h 4260845"/>
              <a:gd name="connsiteX43" fmla="*/ 2996288 w 3898347"/>
              <a:gd name="connsiteY43" fmla="*/ 3860020 h 4260845"/>
              <a:gd name="connsiteX44" fmla="*/ 2901661 w 3898347"/>
              <a:gd name="connsiteY44" fmla="*/ 3882243 h 4260845"/>
              <a:gd name="connsiteX45" fmla="*/ 2782141 w 3898347"/>
              <a:gd name="connsiteY45" fmla="*/ 3932983 h 4260845"/>
              <a:gd name="connsiteX46" fmla="*/ 2749597 w 3898347"/>
              <a:gd name="connsiteY46" fmla="*/ 3956746 h 4260845"/>
              <a:gd name="connsiteX47" fmla="*/ 2730493 w 3898347"/>
              <a:gd name="connsiteY47" fmla="*/ 3955236 h 4260845"/>
              <a:gd name="connsiteX48" fmla="*/ 2707507 w 3898347"/>
              <a:gd name="connsiteY48" fmla="*/ 3947771 h 4260845"/>
              <a:gd name="connsiteX49" fmla="*/ 2701937 w 3898347"/>
              <a:gd name="connsiteY49" fmla="*/ 3950565 h 4260845"/>
              <a:gd name="connsiteX50" fmla="*/ 2679435 w 3898347"/>
              <a:gd name="connsiteY50" fmla="*/ 3949768 h 4260845"/>
              <a:gd name="connsiteX51" fmla="*/ 2667352 w 3898347"/>
              <a:gd name="connsiteY51" fmla="*/ 3942821 h 4260845"/>
              <a:gd name="connsiteX52" fmla="*/ 2657096 w 3898347"/>
              <a:gd name="connsiteY52" fmla="*/ 3953571 h 4260845"/>
              <a:gd name="connsiteX53" fmla="*/ 2655161 w 3898347"/>
              <a:gd name="connsiteY53" fmla="*/ 3962216 h 4260845"/>
              <a:gd name="connsiteX54" fmla="*/ 2638604 w 3898347"/>
              <a:gd name="connsiteY54" fmla="*/ 3955936 h 4260845"/>
              <a:gd name="connsiteX55" fmla="*/ 2626185 w 3898347"/>
              <a:gd name="connsiteY55" fmla="*/ 3962937 h 4260845"/>
              <a:gd name="connsiteX56" fmla="*/ 2614077 w 3898347"/>
              <a:gd name="connsiteY56" fmla="*/ 3955576 h 4260845"/>
              <a:gd name="connsiteX57" fmla="*/ 2609403 w 3898347"/>
              <a:gd name="connsiteY57" fmla="*/ 3956215 h 4260845"/>
              <a:gd name="connsiteX58" fmla="*/ 2597896 w 3898347"/>
              <a:gd name="connsiteY58" fmla="*/ 3958939 h 4260845"/>
              <a:gd name="connsiteX59" fmla="*/ 2578251 w 3898347"/>
              <a:gd name="connsiteY59" fmla="*/ 3965812 h 4260845"/>
              <a:gd name="connsiteX60" fmla="*/ 2571961 w 3898347"/>
              <a:gd name="connsiteY60" fmla="*/ 3966278 h 4260845"/>
              <a:gd name="connsiteX61" fmla="*/ 2559399 w 3898347"/>
              <a:gd name="connsiteY61" fmla="*/ 3979193 h 4260845"/>
              <a:gd name="connsiteX62" fmla="*/ 2533560 w 3898347"/>
              <a:gd name="connsiteY62" fmla="*/ 3988160 h 4260845"/>
              <a:gd name="connsiteX63" fmla="*/ 2515299 w 3898347"/>
              <a:gd name="connsiteY63" fmla="*/ 4016867 h 4260845"/>
              <a:gd name="connsiteX64" fmla="*/ 2513423 w 3898347"/>
              <a:gd name="connsiteY64" fmla="*/ 4018759 h 4260845"/>
              <a:gd name="connsiteX65" fmla="*/ 2482991 w 3898347"/>
              <a:gd name="connsiteY65" fmla="*/ 4012935 h 4260845"/>
              <a:gd name="connsiteX66" fmla="*/ 2446940 w 3898347"/>
              <a:gd name="connsiteY66" fmla="*/ 4021172 h 4260845"/>
              <a:gd name="connsiteX67" fmla="*/ 2404883 w 3898347"/>
              <a:gd name="connsiteY67" fmla="*/ 4024808 h 4260845"/>
              <a:gd name="connsiteX68" fmla="*/ 2373894 w 3898347"/>
              <a:gd name="connsiteY68" fmla="*/ 4023827 h 4260845"/>
              <a:gd name="connsiteX69" fmla="*/ 2297080 w 3898347"/>
              <a:gd name="connsiteY69" fmla="*/ 4040841 h 4260845"/>
              <a:gd name="connsiteX70" fmla="*/ 2170615 w 3898347"/>
              <a:gd name="connsiteY70" fmla="*/ 4077196 h 4260845"/>
              <a:gd name="connsiteX71" fmla="*/ 2143580 w 3898347"/>
              <a:gd name="connsiteY71" fmla="*/ 4083102 h 4260845"/>
              <a:gd name="connsiteX72" fmla="*/ 2119893 w 3898347"/>
              <a:gd name="connsiteY72" fmla="*/ 4080874 h 4260845"/>
              <a:gd name="connsiteX73" fmla="*/ 2114008 w 3898347"/>
              <a:gd name="connsiteY73" fmla="*/ 4073996 h 4260845"/>
              <a:gd name="connsiteX74" fmla="*/ 2099067 w 3898347"/>
              <a:gd name="connsiteY74" fmla="*/ 4076068 h 4260845"/>
              <a:gd name="connsiteX75" fmla="*/ 2095000 w 3898347"/>
              <a:gd name="connsiteY75" fmla="*/ 4075096 h 4260845"/>
              <a:gd name="connsiteX76" fmla="*/ 2071767 w 3898347"/>
              <a:gd name="connsiteY76" fmla="*/ 4071044 h 4260845"/>
              <a:gd name="connsiteX77" fmla="*/ 2024486 w 3898347"/>
              <a:gd name="connsiteY77" fmla="*/ 4100276 h 4260845"/>
              <a:gd name="connsiteX78" fmla="*/ 1944675 w 3898347"/>
              <a:gd name="connsiteY78" fmla="*/ 4121515 h 4260845"/>
              <a:gd name="connsiteX79" fmla="*/ 1739945 w 3898347"/>
              <a:gd name="connsiteY79" fmla="*/ 4171795 h 4260845"/>
              <a:gd name="connsiteX80" fmla="*/ 1662065 w 3898347"/>
              <a:gd name="connsiteY80" fmla="*/ 4184630 h 4260845"/>
              <a:gd name="connsiteX81" fmla="*/ 1595989 w 3898347"/>
              <a:gd name="connsiteY81" fmla="*/ 4193679 h 4260845"/>
              <a:gd name="connsiteX82" fmla="*/ 1559231 w 3898347"/>
              <a:gd name="connsiteY82" fmla="*/ 4195932 h 4260845"/>
              <a:gd name="connsiteX83" fmla="*/ 1537197 w 3898347"/>
              <a:gd name="connsiteY83" fmla="*/ 4209468 h 4260845"/>
              <a:gd name="connsiteX84" fmla="*/ 1508787 w 3898347"/>
              <a:gd name="connsiteY84" fmla="*/ 4234213 h 4260845"/>
              <a:gd name="connsiteX85" fmla="*/ 1488914 w 3898347"/>
              <a:gd name="connsiteY85" fmla="*/ 4241772 h 4260845"/>
              <a:gd name="connsiteX86" fmla="*/ 1488999 w 3898347"/>
              <a:gd name="connsiteY86" fmla="*/ 4251186 h 4260845"/>
              <a:gd name="connsiteX87" fmla="*/ 1475364 w 3898347"/>
              <a:gd name="connsiteY87" fmla="*/ 4248364 h 4260845"/>
              <a:gd name="connsiteX88" fmla="*/ 1444118 w 3898347"/>
              <a:gd name="connsiteY88" fmla="*/ 4246285 h 4260845"/>
              <a:gd name="connsiteX89" fmla="*/ 1405326 w 3898347"/>
              <a:gd name="connsiteY89" fmla="*/ 4248391 h 4260845"/>
              <a:gd name="connsiteX90" fmla="*/ 1344909 w 3898347"/>
              <a:gd name="connsiteY90" fmla="*/ 4237004 h 4260845"/>
              <a:gd name="connsiteX91" fmla="*/ 1272434 w 3898347"/>
              <a:gd name="connsiteY91" fmla="*/ 4244958 h 4260845"/>
              <a:gd name="connsiteX92" fmla="*/ 1231567 w 3898347"/>
              <a:gd name="connsiteY92" fmla="*/ 4219356 h 4260845"/>
              <a:gd name="connsiteX93" fmla="*/ 1216643 w 3898347"/>
              <a:gd name="connsiteY93" fmla="*/ 4229828 h 4260845"/>
              <a:gd name="connsiteX94" fmla="*/ 1214101 w 3898347"/>
              <a:gd name="connsiteY94" fmla="*/ 4231991 h 4260845"/>
              <a:gd name="connsiteX95" fmla="*/ 1203193 w 3898347"/>
              <a:gd name="connsiteY95" fmla="*/ 4232867 h 4260845"/>
              <a:gd name="connsiteX96" fmla="*/ 1201049 w 3898347"/>
              <a:gd name="connsiteY96" fmla="*/ 4242842 h 4260845"/>
              <a:gd name="connsiteX97" fmla="*/ 1185298 w 3898347"/>
              <a:gd name="connsiteY97" fmla="*/ 4251133 h 4260845"/>
              <a:gd name="connsiteX98" fmla="*/ 1164955 w 3898347"/>
              <a:gd name="connsiteY98" fmla="*/ 4250027 h 4260845"/>
              <a:gd name="connsiteX99" fmla="*/ 1067357 w 3898347"/>
              <a:gd name="connsiteY99" fmla="*/ 4233908 h 4260845"/>
              <a:gd name="connsiteX100" fmla="*/ 1009492 w 3898347"/>
              <a:gd name="connsiteY100" fmla="*/ 4230455 h 4260845"/>
              <a:gd name="connsiteX101" fmla="*/ 988345 w 3898347"/>
              <a:gd name="connsiteY101" fmla="*/ 4238880 h 4260845"/>
              <a:gd name="connsiteX102" fmla="*/ 958251 w 3898347"/>
              <a:gd name="connsiteY102" fmla="*/ 4244100 h 4260845"/>
              <a:gd name="connsiteX103" fmla="*/ 905785 w 3898347"/>
              <a:gd name="connsiteY103" fmla="*/ 4260845 h 4260845"/>
              <a:gd name="connsiteX104" fmla="*/ 837706 w 3898347"/>
              <a:gd name="connsiteY104" fmla="*/ 4245528 h 4260845"/>
              <a:gd name="connsiteX105" fmla="*/ 778474 w 3898347"/>
              <a:gd name="connsiteY105" fmla="*/ 4235526 h 4260845"/>
              <a:gd name="connsiteX106" fmla="*/ 774418 w 3898347"/>
              <a:gd name="connsiteY106" fmla="*/ 4242583 h 4260845"/>
              <a:gd name="connsiteX107" fmla="*/ 737705 w 3898347"/>
              <a:gd name="connsiteY107" fmla="*/ 4238891 h 4260845"/>
              <a:gd name="connsiteX108" fmla="*/ 641839 w 3898347"/>
              <a:gd name="connsiteY108" fmla="*/ 4211160 h 4260845"/>
              <a:gd name="connsiteX109" fmla="*/ 558105 w 3898347"/>
              <a:gd name="connsiteY109" fmla="*/ 4191218 h 4260845"/>
              <a:gd name="connsiteX110" fmla="*/ 515682 w 3898347"/>
              <a:gd name="connsiteY110" fmla="*/ 4193696 h 4260845"/>
              <a:gd name="connsiteX111" fmla="*/ 467082 w 3898347"/>
              <a:gd name="connsiteY111" fmla="*/ 4185616 h 4260845"/>
              <a:gd name="connsiteX112" fmla="*/ 437646 w 3898347"/>
              <a:gd name="connsiteY112" fmla="*/ 4212658 h 4260845"/>
              <a:gd name="connsiteX113" fmla="*/ 402271 w 3898347"/>
              <a:gd name="connsiteY113" fmla="*/ 4212774 h 4260845"/>
              <a:gd name="connsiteX114" fmla="*/ 384907 w 3898347"/>
              <a:gd name="connsiteY114" fmla="*/ 4201195 h 4260845"/>
              <a:gd name="connsiteX115" fmla="*/ 337154 w 3898347"/>
              <a:gd name="connsiteY115" fmla="*/ 4206136 h 4260845"/>
              <a:gd name="connsiteX116" fmla="*/ 298662 w 3898347"/>
              <a:gd name="connsiteY116" fmla="*/ 4211227 h 4260845"/>
              <a:gd name="connsiteX117" fmla="*/ 265740 w 3898347"/>
              <a:gd name="connsiteY117" fmla="*/ 4213623 h 4260845"/>
              <a:gd name="connsiteX118" fmla="*/ 176403 w 3898347"/>
              <a:gd name="connsiteY118" fmla="*/ 4227393 h 4260845"/>
              <a:gd name="connsiteX119" fmla="*/ 82528 w 3898347"/>
              <a:gd name="connsiteY119" fmla="*/ 4243774 h 4260845"/>
              <a:gd name="connsiteX120" fmla="*/ 19464 w 3898347"/>
              <a:gd name="connsiteY120" fmla="*/ 4256103 h 4260845"/>
              <a:gd name="connsiteX121" fmla="*/ 0 w 3898347"/>
              <a:gd name="connsiteY121" fmla="*/ 4221939 h 4260845"/>
              <a:gd name="connsiteX122" fmla="*/ 0 w 3898347"/>
              <a:gd name="connsiteY122" fmla="*/ 15850 h 4260845"/>
              <a:gd name="connsiteX123" fmla="*/ 3898347 w 3898347"/>
              <a:gd name="connsiteY123" fmla="*/ 0 h 4260845"/>
              <a:gd name="connsiteX0" fmla="*/ 3898347 w 3898347"/>
              <a:gd name="connsiteY0" fmla="*/ 0 h 4260845"/>
              <a:gd name="connsiteX1" fmla="*/ 3898347 w 3898347"/>
              <a:gd name="connsiteY1" fmla="*/ 3834445 h 4260845"/>
              <a:gd name="connsiteX2" fmla="*/ 3892314 w 3898347"/>
              <a:gd name="connsiteY2" fmla="*/ 3832951 h 4260845"/>
              <a:gd name="connsiteX3" fmla="*/ 3851953 w 3898347"/>
              <a:gd name="connsiteY3" fmla="*/ 3802983 h 4260845"/>
              <a:gd name="connsiteX4" fmla="*/ 3836418 w 3898347"/>
              <a:gd name="connsiteY4" fmla="*/ 3811513 h 4260845"/>
              <a:gd name="connsiteX5" fmla="*/ 3833758 w 3898347"/>
              <a:gd name="connsiteY5" fmla="*/ 3813341 h 4260845"/>
              <a:gd name="connsiteX6" fmla="*/ 3822673 w 3898347"/>
              <a:gd name="connsiteY6" fmla="*/ 3812913 h 4260845"/>
              <a:gd name="connsiteX7" fmla="*/ 3820104 w 3898347"/>
              <a:gd name="connsiteY7" fmla="*/ 3822466 h 4260845"/>
              <a:gd name="connsiteX8" fmla="*/ 3803816 w 3898347"/>
              <a:gd name="connsiteY8" fmla="*/ 3828757 h 4260845"/>
              <a:gd name="connsiteX9" fmla="*/ 3729936 w 3898347"/>
              <a:gd name="connsiteY9" fmla="*/ 3815386 h 4260845"/>
              <a:gd name="connsiteX10" fmla="*/ 3726018 w 3898347"/>
              <a:gd name="connsiteY10" fmla="*/ 3815100 h 4260845"/>
              <a:gd name="connsiteX11" fmla="*/ 3725413 w 3898347"/>
              <a:gd name="connsiteY11" fmla="*/ 3814615 h 4260845"/>
              <a:gd name="connsiteX12" fmla="*/ 3713801 w 3898347"/>
              <a:gd name="connsiteY12" fmla="*/ 3811018 h 4260845"/>
              <a:gd name="connsiteX13" fmla="*/ 3709087 w 3898347"/>
              <a:gd name="connsiteY13" fmla="*/ 3813195 h 4260845"/>
              <a:gd name="connsiteX14" fmla="*/ 3698038 w 3898347"/>
              <a:gd name="connsiteY14" fmla="*/ 3806182 h 4260845"/>
              <a:gd name="connsiteX15" fmla="*/ 3662227 w 3898347"/>
              <a:gd name="connsiteY15" fmla="*/ 3807761 h 4260845"/>
              <a:gd name="connsiteX16" fmla="*/ 3659872 w 3898347"/>
              <a:gd name="connsiteY16" fmla="*/ 3805524 h 4260845"/>
              <a:gd name="connsiteX17" fmla="*/ 3643454 w 3898347"/>
              <a:gd name="connsiteY17" fmla="*/ 3794831 h 4260845"/>
              <a:gd name="connsiteX18" fmla="*/ 3624789 w 3898347"/>
              <a:gd name="connsiteY18" fmla="*/ 3803185 h 4260845"/>
              <a:gd name="connsiteX19" fmla="*/ 3602327 w 3898347"/>
              <a:gd name="connsiteY19" fmla="*/ 3794616 h 4260845"/>
              <a:gd name="connsiteX20" fmla="*/ 3596645 w 3898347"/>
              <a:gd name="connsiteY20" fmla="*/ 3797108 h 4260845"/>
              <a:gd name="connsiteX21" fmla="*/ 3574144 w 3898347"/>
              <a:gd name="connsiteY21" fmla="*/ 3795108 h 4260845"/>
              <a:gd name="connsiteX22" fmla="*/ 3562310 w 3898347"/>
              <a:gd name="connsiteY22" fmla="*/ 3787534 h 4260845"/>
              <a:gd name="connsiteX23" fmla="*/ 3551635 w 3898347"/>
              <a:gd name="connsiteY23" fmla="*/ 3797705 h 4260845"/>
              <a:gd name="connsiteX24" fmla="*/ 3542668 w 3898347"/>
              <a:gd name="connsiteY24" fmla="*/ 3803283 h 4260845"/>
              <a:gd name="connsiteX25" fmla="*/ 3533033 w 3898347"/>
              <a:gd name="connsiteY25" fmla="*/ 3799071 h 4260845"/>
              <a:gd name="connsiteX26" fmla="*/ 3521726 w 3898347"/>
              <a:gd name="connsiteY26" fmla="*/ 3804691 h 4260845"/>
              <a:gd name="connsiteX27" fmla="*/ 3520080 w 3898347"/>
              <a:gd name="connsiteY27" fmla="*/ 3805210 h 4260845"/>
              <a:gd name="connsiteX28" fmla="*/ 3508491 w 3898347"/>
              <a:gd name="connsiteY28" fmla="*/ 3797398 h 4260845"/>
              <a:gd name="connsiteX29" fmla="*/ 3503787 w 3898347"/>
              <a:gd name="connsiteY29" fmla="*/ 3797787 h 4260845"/>
              <a:gd name="connsiteX30" fmla="*/ 3492165 w 3898347"/>
              <a:gd name="connsiteY30" fmla="*/ 3799887 h 4260845"/>
              <a:gd name="connsiteX31" fmla="*/ 3472233 w 3898347"/>
              <a:gd name="connsiteY31" fmla="*/ 3805682 h 4260845"/>
              <a:gd name="connsiteX32" fmla="*/ 3465921 w 3898347"/>
              <a:gd name="connsiteY32" fmla="*/ 3805814 h 4260845"/>
              <a:gd name="connsiteX33" fmla="*/ 3455541 w 3898347"/>
              <a:gd name="connsiteY33" fmla="*/ 3815505 h 4260845"/>
              <a:gd name="connsiteX34" fmla="*/ 3429027 w 3898347"/>
              <a:gd name="connsiteY34" fmla="*/ 3816906 h 4260845"/>
              <a:gd name="connsiteX35" fmla="*/ 3369507 w 3898347"/>
              <a:gd name="connsiteY35" fmla="*/ 3825563 h 4260845"/>
              <a:gd name="connsiteX36" fmla="*/ 3324491 w 3898347"/>
              <a:gd name="connsiteY36" fmla="*/ 3832006 h 4260845"/>
              <a:gd name="connsiteX37" fmla="*/ 3244235 w 3898347"/>
              <a:gd name="connsiteY37" fmla="*/ 3834376 h 4260845"/>
              <a:gd name="connsiteX38" fmla="*/ 3226507 w 3898347"/>
              <a:gd name="connsiteY38" fmla="*/ 3820131 h 4260845"/>
              <a:gd name="connsiteX39" fmla="*/ 3191688 w 3898347"/>
              <a:gd name="connsiteY39" fmla="*/ 3837359 h 4260845"/>
              <a:gd name="connsiteX40" fmla="*/ 3153779 w 3898347"/>
              <a:gd name="connsiteY40" fmla="*/ 3848439 h 4260845"/>
              <a:gd name="connsiteX41" fmla="*/ 3090188 w 3898347"/>
              <a:gd name="connsiteY41" fmla="*/ 3855036 h 4260845"/>
              <a:gd name="connsiteX42" fmla="*/ 3031422 w 3898347"/>
              <a:gd name="connsiteY42" fmla="*/ 3858298 h 4260845"/>
              <a:gd name="connsiteX43" fmla="*/ 2996288 w 3898347"/>
              <a:gd name="connsiteY43" fmla="*/ 3860020 h 4260845"/>
              <a:gd name="connsiteX44" fmla="*/ 2901661 w 3898347"/>
              <a:gd name="connsiteY44" fmla="*/ 3882243 h 4260845"/>
              <a:gd name="connsiteX45" fmla="*/ 2782141 w 3898347"/>
              <a:gd name="connsiteY45" fmla="*/ 3932983 h 4260845"/>
              <a:gd name="connsiteX46" fmla="*/ 2749597 w 3898347"/>
              <a:gd name="connsiteY46" fmla="*/ 3956746 h 4260845"/>
              <a:gd name="connsiteX47" fmla="*/ 2730493 w 3898347"/>
              <a:gd name="connsiteY47" fmla="*/ 3955236 h 4260845"/>
              <a:gd name="connsiteX48" fmla="*/ 2707507 w 3898347"/>
              <a:gd name="connsiteY48" fmla="*/ 3947771 h 4260845"/>
              <a:gd name="connsiteX49" fmla="*/ 2701937 w 3898347"/>
              <a:gd name="connsiteY49" fmla="*/ 3950565 h 4260845"/>
              <a:gd name="connsiteX50" fmla="*/ 2679435 w 3898347"/>
              <a:gd name="connsiteY50" fmla="*/ 3949768 h 4260845"/>
              <a:gd name="connsiteX51" fmla="*/ 2667352 w 3898347"/>
              <a:gd name="connsiteY51" fmla="*/ 3942821 h 4260845"/>
              <a:gd name="connsiteX52" fmla="*/ 2657096 w 3898347"/>
              <a:gd name="connsiteY52" fmla="*/ 3953571 h 4260845"/>
              <a:gd name="connsiteX53" fmla="*/ 2655161 w 3898347"/>
              <a:gd name="connsiteY53" fmla="*/ 3962216 h 4260845"/>
              <a:gd name="connsiteX54" fmla="*/ 2638604 w 3898347"/>
              <a:gd name="connsiteY54" fmla="*/ 3955936 h 4260845"/>
              <a:gd name="connsiteX55" fmla="*/ 2626185 w 3898347"/>
              <a:gd name="connsiteY55" fmla="*/ 3962937 h 4260845"/>
              <a:gd name="connsiteX56" fmla="*/ 2614077 w 3898347"/>
              <a:gd name="connsiteY56" fmla="*/ 3955576 h 4260845"/>
              <a:gd name="connsiteX57" fmla="*/ 2609403 w 3898347"/>
              <a:gd name="connsiteY57" fmla="*/ 3956215 h 4260845"/>
              <a:gd name="connsiteX58" fmla="*/ 2597896 w 3898347"/>
              <a:gd name="connsiteY58" fmla="*/ 3958939 h 4260845"/>
              <a:gd name="connsiteX59" fmla="*/ 2578251 w 3898347"/>
              <a:gd name="connsiteY59" fmla="*/ 3965812 h 4260845"/>
              <a:gd name="connsiteX60" fmla="*/ 2571961 w 3898347"/>
              <a:gd name="connsiteY60" fmla="*/ 3966278 h 4260845"/>
              <a:gd name="connsiteX61" fmla="*/ 2559399 w 3898347"/>
              <a:gd name="connsiteY61" fmla="*/ 3979193 h 4260845"/>
              <a:gd name="connsiteX62" fmla="*/ 2533560 w 3898347"/>
              <a:gd name="connsiteY62" fmla="*/ 3988160 h 4260845"/>
              <a:gd name="connsiteX63" fmla="*/ 2515299 w 3898347"/>
              <a:gd name="connsiteY63" fmla="*/ 4016867 h 4260845"/>
              <a:gd name="connsiteX64" fmla="*/ 2513423 w 3898347"/>
              <a:gd name="connsiteY64" fmla="*/ 4018759 h 4260845"/>
              <a:gd name="connsiteX65" fmla="*/ 2482991 w 3898347"/>
              <a:gd name="connsiteY65" fmla="*/ 4012935 h 4260845"/>
              <a:gd name="connsiteX66" fmla="*/ 2446940 w 3898347"/>
              <a:gd name="connsiteY66" fmla="*/ 4021172 h 4260845"/>
              <a:gd name="connsiteX67" fmla="*/ 2404883 w 3898347"/>
              <a:gd name="connsiteY67" fmla="*/ 4024808 h 4260845"/>
              <a:gd name="connsiteX68" fmla="*/ 2373894 w 3898347"/>
              <a:gd name="connsiteY68" fmla="*/ 4023827 h 4260845"/>
              <a:gd name="connsiteX69" fmla="*/ 2297080 w 3898347"/>
              <a:gd name="connsiteY69" fmla="*/ 4040841 h 4260845"/>
              <a:gd name="connsiteX70" fmla="*/ 2170615 w 3898347"/>
              <a:gd name="connsiteY70" fmla="*/ 4077196 h 4260845"/>
              <a:gd name="connsiteX71" fmla="*/ 2143580 w 3898347"/>
              <a:gd name="connsiteY71" fmla="*/ 4083102 h 4260845"/>
              <a:gd name="connsiteX72" fmla="*/ 2119893 w 3898347"/>
              <a:gd name="connsiteY72" fmla="*/ 4080874 h 4260845"/>
              <a:gd name="connsiteX73" fmla="*/ 2114008 w 3898347"/>
              <a:gd name="connsiteY73" fmla="*/ 4073996 h 4260845"/>
              <a:gd name="connsiteX74" fmla="*/ 2099067 w 3898347"/>
              <a:gd name="connsiteY74" fmla="*/ 4076068 h 4260845"/>
              <a:gd name="connsiteX75" fmla="*/ 2095000 w 3898347"/>
              <a:gd name="connsiteY75" fmla="*/ 4075096 h 4260845"/>
              <a:gd name="connsiteX76" fmla="*/ 2071767 w 3898347"/>
              <a:gd name="connsiteY76" fmla="*/ 4071044 h 4260845"/>
              <a:gd name="connsiteX77" fmla="*/ 2024486 w 3898347"/>
              <a:gd name="connsiteY77" fmla="*/ 4100276 h 4260845"/>
              <a:gd name="connsiteX78" fmla="*/ 1944675 w 3898347"/>
              <a:gd name="connsiteY78" fmla="*/ 4121515 h 4260845"/>
              <a:gd name="connsiteX79" fmla="*/ 1739945 w 3898347"/>
              <a:gd name="connsiteY79" fmla="*/ 4171795 h 4260845"/>
              <a:gd name="connsiteX80" fmla="*/ 1662065 w 3898347"/>
              <a:gd name="connsiteY80" fmla="*/ 4184630 h 4260845"/>
              <a:gd name="connsiteX81" fmla="*/ 1595989 w 3898347"/>
              <a:gd name="connsiteY81" fmla="*/ 4193679 h 4260845"/>
              <a:gd name="connsiteX82" fmla="*/ 1559231 w 3898347"/>
              <a:gd name="connsiteY82" fmla="*/ 4195932 h 4260845"/>
              <a:gd name="connsiteX83" fmla="*/ 1537197 w 3898347"/>
              <a:gd name="connsiteY83" fmla="*/ 4209468 h 4260845"/>
              <a:gd name="connsiteX84" fmla="*/ 1508787 w 3898347"/>
              <a:gd name="connsiteY84" fmla="*/ 4234213 h 4260845"/>
              <a:gd name="connsiteX85" fmla="*/ 1488914 w 3898347"/>
              <a:gd name="connsiteY85" fmla="*/ 4241772 h 4260845"/>
              <a:gd name="connsiteX86" fmla="*/ 1488999 w 3898347"/>
              <a:gd name="connsiteY86" fmla="*/ 4251186 h 4260845"/>
              <a:gd name="connsiteX87" fmla="*/ 1475364 w 3898347"/>
              <a:gd name="connsiteY87" fmla="*/ 4248364 h 4260845"/>
              <a:gd name="connsiteX88" fmla="*/ 1444118 w 3898347"/>
              <a:gd name="connsiteY88" fmla="*/ 4246285 h 4260845"/>
              <a:gd name="connsiteX89" fmla="*/ 1405326 w 3898347"/>
              <a:gd name="connsiteY89" fmla="*/ 4248391 h 4260845"/>
              <a:gd name="connsiteX90" fmla="*/ 1344909 w 3898347"/>
              <a:gd name="connsiteY90" fmla="*/ 4237004 h 4260845"/>
              <a:gd name="connsiteX91" fmla="*/ 1298748 w 3898347"/>
              <a:gd name="connsiteY91" fmla="*/ 4241669 h 4260845"/>
              <a:gd name="connsiteX92" fmla="*/ 1231567 w 3898347"/>
              <a:gd name="connsiteY92" fmla="*/ 4219356 h 4260845"/>
              <a:gd name="connsiteX93" fmla="*/ 1216643 w 3898347"/>
              <a:gd name="connsiteY93" fmla="*/ 4229828 h 4260845"/>
              <a:gd name="connsiteX94" fmla="*/ 1214101 w 3898347"/>
              <a:gd name="connsiteY94" fmla="*/ 4231991 h 4260845"/>
              <a:gd name="connsiteX95" fmla="*/ 1203193 w 3898347"/>
              <a:gd name="connsiteY95" fmla="*/ 4232867 h 4260845"/>
              <a:gd name="connsiteX96" fmla="*/ 1201049 w 3898347"/>
              <a:gd name="connsiteY96" fmla="*/ 4242842 h 4260845"/>
              <a:gd name="connsiteX97" fmla="*/ 1185298 w 3898347"/>
              <a:gd name="connsiteY97" fmla="*/ 4251133 h 4260845"/>
              <a:gd name="connsiteX98" fmla="*/ 1164955 w 3898347"/>
              <a:gd name="connsiteY98" fmla="*/ 4250027 h 4260845"/>
              <a:gd name="connsiteX99" fmla="*/ 1067357 w 3898347"/>
              <a:gd name="connsiteY99" fmla="*/ 4233908 h 4260845"/>
              <a:gd name="connsiteX100" fmla="*/ 1009492 w 3898347"/>
              <a:gd name="connsiteY100" fmla="*/ 4230455 h 4260845"/>
              <a:gd name="connsiteX101" fmla="*/ 988345 w 3898347"/>
              <a:gd name="connsiteY101" fmla="*/ 4238880 h 4260845"/>
              <a:gd name="connsiteX102" fmla="*/ 958251 w 3898347"/>
              <a:gd name="connsiteY102" fmla="*/ 4244100 h 4260845"/>
              <a:gd name="connsiteX103" fmla="*/ 905785 w 3898347"/>
              <a:gd name="connsiteY103" fmla="*/ 4260845 h 4260845"/>
              <a:gd name="connsiteX104" fmla="*/ 837706 w 3898347"/>
              <a:gd name="connsiteY104" fmla="*/ 4245528 h 4260845"/>
              <a:gd name="connsiteX105" fmla="*/ 778474 w 3898347"/>
              <a:gd name="connsiteY105" fmla="*/ 4235526 h 4260845"/>
              <a:gd name="connsiteX106" fmla="*/ 774418 w 3898347"/>
              <a:gd name="connsiteY106" fmla="*/ 4242583 h 4260845"/>
              <a:gd name="connsiteX107" fmla="*/ 737705 w 3898347"/>
              <a:gd name="connsiteY107" fmla="*/ 4238891 h 4260845"/>
              <a:gd name="connsiteX108" fmla="*/ 641839 w 3898347"/>
              <a:gd name="connsiteY108" fmla="*/ 4211160 h 4260845"/>
              <a:gd name="connsiteX109" fmla="*/ 558105 w 3898347"/>
              <a:gd name="connsiteY109" fmla="*/ 4191218 h 4260845"/>
              <a:gd name="connsiteX110" fmla="*/ 515682 w 3898347"/>
              <a:gd name="connsiteY110" fmla="*/ 4193696 h 4260845"/>
              <a:gd name="connsiteX111" fmla="*/ 467082 w 3898347"/>
              <a:gd name="connsiteY111" fmla="*/ 4185616 h 4260845"/>
              <a:gd name="connsiteX112" fmla="*/ 437646 w 3898347"/>
              <a:gd name="connsiteY112" fmla="*/ 4212658 h 4260845"/>
              <a:gd name="connsiteX113" fmla="*/ 402271 w 3898347"/>
              <a:gd name="connsiteY113" fmla="*/ 4212774 h 4260845"/>
              <a:gd name="connsiteX114" fmla="*/ 384907 w 3898347"/>
              <a:gd name="connsiteY114" fmla="*/ 4201195 h 4260845"/>
              <a:gd name="connsiteX115" fmla="*/ 337154 w 3898347"/>
              <a:gd name="connsiteY115" fmla="*/ 4206136 h 4260845"/>
              <a:gd name="connsiteX116" fmla="*/ 298662 w 3898347"/>
              <a:gd name="connsiteY116" fmla="*/ 4211227 h 4260845"/>
              <a:gd name="connsiteX117" fmla="*/ 265740 w 3898347"/>
              <a:gd name="connsiteY117" fmla="*/ 4213623 h 4260845"/>
              <a:gd name="connsiteX118" fmla="*/ 176403 w 3898347"/>
              <a:gd name="connsiteY118" fmla="*/ 4227393 h 4260845"/>
              <a:gd name="connsiteX119" fmla="*/ 82528 w 3898347"/>
              <a:gd name="connsiteY119" fmla="*/ 4243774 h 4260845"/>
              <a:gd name="connsiteX120" fmla="*/ 19464 w 3898347"/>
              <a:gd name="connsiteY120" fmla="*/ 4256103 h 4260845"/>
              <a:gd name="connsiteX121" fmla="*/ 0 w 3898347"/>
              <a:gd name="connsiteY121" fmla="*/ 4221939 h 4260845"/>
              <a:gd name="connsiteX122" fmla="*/ 0 w 3898347"/>
              <a:gd name="connsiteY122" fmla="*/ 15850 h 4260845"/>
              <a:gd name="connsiteX123" fmla="*/ 3898347 w 3898347"/>
              <a:gd name="connsiteY123" fmla="*/ 0 h 4260845"/>
              <a:gd name="connsiteX0" fmla="*/ 3898347 w 3898347"/>
              <a:gd name="connsiteY0" fmla="*/ 0 h 4260845"/>
              <a:gd name="connsiteX1" fmla="*/ 3898347 w 3898347"/>
              <a:gd name="connsiteY1" fmla="*/ 3834445 h 4260845"/>
              <a:gd name="connsiteX2" fmla="*/ 3892314 w 3898347"/>
              <a:gd name="connsiteY2" fmla="*/ 3832951 h 4260845"/>
              <a:gd name="connsiteX3" fmla="*/ 3851953 w 3898347"/>
              <a:gd name="connsiteY3" fmla="*/ 3802983 h 4260845"/>
              <a:gd name="connsiteX4" fmla="*/ 3836418 w 3898347"/>
              <a:gd name="connsiteY4" fmla="*/ 3811513 h 4260845"/>
              <a:gd name="connsiteX5" fmla="*/ 3833758 w 3898347"/>
              <a:gd name="connsiteY5" fmla="*/ 3813341 h 4260845"/>
              <a:gd name="connsiteX6" fmla="*/ 3822673 w 3898347"/>
              <a:gd name="connsiteY6" fmla="*/ 3812913 h 4260845"/>
              <a:gd name="connsiteX7" fmla="*/ 3820104 w 3898347"/>
              <a:gd name="connsiteY7" fmla="*/ 3822466 h 4260845"/>
              <a:gd name="connsiteX8" fmla="*/ 3803816 w 3898347"/>
              <a:gd name="connsiteY8" fmla="*/ 3828757 h 4260845"/>
              <a:gd name="connsiteX9" fmla="*/ 3729936 w 3898347"/>
              <a:gd name="connsiteY9" fmla="*/ 3815386 h 4260845"/>
              <a:gd name="connsiteX10" fmla="*/ 3726018 w 3898347"/>
              <a:gd name="connsiteY10" fmla="*/ 3815100 h 4260845"/>
              <a:gd name="connsiteX11" fmla="*/ 3725413 w 3898347"/>
              <a:gd name="connsiteY11" fmla="*/ 3814615 h 4260845"/>
              <a:gd name="connsiteX12" fmla="*/ 3713801 w 3898347"/>
              <a:gd name="connsiteY12" fmla="*/ 3811018 h 4260845"/>
              <a:gd name="connsiteX13" fmla="*/ 3709087 w 3898347"/>
              <a:gd name="connsiteY13" fmla="*/ 3813195 h 4260845"/>
              <a:gd name="connsiteX14" fmla="*/ 3698038 w 3898347"/>
              <a:gd name="connsiteY14" fmla="*/ 3806182 h 4260845"/>
              <a:gd name="connsiteX15" fmla="*/ 3662227 w 3898347"/>
              <a:gd name="connsiteY15" fmla="*/ 3807761 h 4260845"/>
              <a:gd name="connsiteX16" fmla="*/ 3659872 w 3898347"/>
              <a:gd name="connsiteY16" fmla="*/ 3805524 h 4260845"/>
              <a:gd name="connsiteX17" fmla="*/ 3643454 w 3898347"/>
              <a:gd name="connsiteY17" fmla="*/ 3794831 h 4260845"/>
              <a:gd name="connsiteX18" fmla="*/ 3624789 w 3898347"/>
              <a:gd name="connsiteY18" fmla="*/ 3803185 h 4260845"/>
              <a:gd name="connsiteX19" fmla="*/ 3602327 w 3898347"/>
              <a:gd name="connsiteY19" fmla="*/ 3794616 h 4260845"/>
              <a:gd name="connsiteX20" fmla="*/ 3596645 w 3898347"/>
              <a:gd name="connsiteY20" fmla="*/ 3797108 h 4260845"/>
              <a:gd name="connsiteX21" fmla="*/ 3574144 w 3898347"/>
              <a:gd name="connsiteY21" fmla="*/ 3795108 h 4260845"/>
              <a:gd name="connsiteX22" fmla="*/ 3562310 w 3898347"/>
              <a:gd name="connsiteY22" fmla="*/ 3787534 h 4260845"/>
              <a:gd name="connsiteX23" fmla="*/ 3551635 w 3898347"/>
              <a:gd name="connsiteY23" fmla="*/ 3797705 h 4260845"/>
              <a:gd name="connsiteX24" fmla="*/ 3542668 w 3898347"/>
              <a:gd name="connsiteY24" fmla="*/ 3803283 h 4260845"/>
              <a:gd name="connsiteX25" fmla="*/ 3533033 w 3898347"/>
              <a:gd name="connsiteY25" fmla="*/ 3799071 h 4260845"/>
              <a:gd name="connsiteX26" fmla="*/ 3521726 w 3898347"/>
              <a:gd name="connsiteY26" fmla="*/ 3804691 h 4260845"/>
              <a:gd name="connsiteX27" fmla="*/ 3520080 w 3898347"/>
              <a:gd name="connsiteY27" fmla="*/ 3805210 h 4260845"/>
              <a:gd name="connsiteX28" fmla="*/ 3508491 w 3898347"/>
              <a:gd name="connsiteY28" fmla="*/ 3797398 h 4260845"/>
              <a:gd name="connsiteX29" fmla="*/ 3503787 w 3898347"/>
              <a:gd name="connsiteY29" fmla="*/ 3797787 h 4260845"/>
              <a:gd name="connsiteX30" fmla="*/ 3492165 w 3898347"/>
              <a:gd name="connsiteY30" fmla="*/ 3799887 h 4260845"/>
              <a:gd name="connsiteX31" fmla="*/ 3472233 w 3898347"/>
              <a:gd name="connsiteY31" fmla="*/ 3805682 h 4260845"/>
              <a:gd name="connsiteX32" fmla="*/ 3465921 w 3898347"/>
              <a:gd name="connsiteY32" fmla="*/ 3805814 h 4260845"/>
              <a:gd name="connsiteX33" fmla="*/ 3455541 w 3898347"/>
              <a:gd name="connsiteY33" fmla="*/ 3815505 h 4260845"/>
              <a:gd name="connsiteX34" fmla="*/ 3429027 w 3898347"/>
              <a:gd name="connsiteY34" fmla="*/ 3816906 h 4260845"/>
              <a:gd name="connsiteX35" fmla="*/ 3369507 w 3898347"/>
              <a:gd name="connsiteY35" fmla="*/ 3825563 h 4260845"/>
              <a:gd name="connsiteX36" fmla="*/ 3324491 w 3898347"/>
              <a:gd name="connsiteY36" fmla="*/ 3832006 h 4260845"/>
              <a:gd name="connsiteX37" fmla="*/ 3244235 w 3898347"/>
              <a:gd name="connsiteY37" fmla="*/ 3834376 h 4260845"/>
              <a:gd name="connsiteX38" fmla="*/ 3226507 w 3898347"/>
              <a:gd name="connsiteY38" fmla="*/ 3820131 h 4260845"/>
              <a:gd name="connsiteX39" fmla="*/ 3191688 w 3898347"/>
              <a:gd name="connsiteY39" fmla="*/ 3837359 h 4260845"/>
              <a:gd name="connsiteX40" fmla="*/ 3153779 w 3898347"/>
              <a:gd name="connsiteY40" fmla="*/ 3848439 h 4260845"/>
              <a:gd name="connsiteX41" fmla="*/ 3090188 w 3898347"/>
              <a:gd name="connsiteY41" fmla="*/ 3855036 h 4260845"/>
              <a:gd name="connsiteX42" fmla="*/ 3031422 w 3898347"/>
              <a:gd name="connsiteY42" fmla="*/ 3858298 h 4260845"/>
              <a:gd name="connsiteX43" fmla="*/ 2996288 w 3898347"/>
              <a:gd name="connsiteY43" fmla="*/ 3860020 h 4260845"/>
              <a:gd name="connsiteX44" fmla="*/ 2901661 w 3898347"/>
              <a:gd name="connsiteY44" fmla="*/ 3882243 h 4260845"/>
              <a:gd name="connsiteX45" fmla="*/ 2782141 w 3898347"/>
              <a:gd name="connsiteY45" fmla="*/ 3932983 h 4260845"/>
              <a:gd name="connsiteX46" fmla="*/ 2749597 w 3898347"/>
              <a:gd name="connsiteY46" fmla="*/ 3956746 h 4260845"/>
              <a:gd name="connsiteX47" fmla="*/ 2730493 w 3898347"/>
              <a:gd name="connsiteY47" fmla="*/ 3955236 h 4260845"/>
              <a:gd name="connsiteX48" fmla="*/ 2707507 w 3898347"/>
              <a:gd name="connsiteY48" fmla="*/ 3947771 h 4260845"/>
              <a:gd name="connsiteX49" fmla="*/ 2701937 w 3898347"/>
              <a:gd name="connsiteY49" fmla="*/ 3950565 h 4260845"/>
              <a:gd name="connsiteX50" fmla="*/ 2679435 w 3898347"/>
              <a:gd name="connsiteY50" fmla="*/ 3949768 h 4260845"/>
              <a:gd name="connsiteX51" fmla="*/ 2667352 w 3898347"/>
              <a:gd name="connsiteY51" fmla="*/ 3942821 h 4260845"/>
              <a:gd name="connsiteX52" fmla="*/ 2657096 w 3898347"/>
              <a:gd name="connsiteY52" fmla="*/ 3953571 h 4260845"/>
              <a:gd name="connsiteX53" fmla="*/ 2655161 w 3898347"/>
              <a:gd name="connsiteY53" fmla="*/ 3962216 h 4260845"/>
              <a:gd name="connsiteX54" fmla="*/ 2638604 w 3898347"/>
              <a:gd name="connsiteY54" fmla="*/ 3955936 h 4260845"/>
              <a:gd name="connsiteX55" fmla="*/ 2626185 w 3898347"/>
              <a:gd name="connsiteY55" fmla="*/ 3962937 h 4260845"/>
              <a:gd name="connsiteX56" fmla="*/ 2614077 w 3898347"/>
              <a:gd name="connsiteY56" fmla="*/ 3955576 h 4260845"/>
              <a:gd name="connsiteX57" fmla="*/ 2609403 w 3898347"/>
              <a:gd name="connsiteY57" fmla="*/ 3956215 h 4260845"/>
              <a:gd name="connsiteX58" fmla="*/ 2597896 w 3898347"/>
              <a:gd name="connsiteY58" fmla="*/ 3958939 h 4260845"/>
              <a:gd name="connsiteX59" fmla="*/ 2578251 w 3898347"/>
              <a:gd name="connsiteY59" fmla="*/ 3965812 h 4260845"/>
              <a:gd name="connsiteX60" fmla="*/ 2571961 w 3898347"/>
              <a:gd name="connsiteY60" fmla="*/ 3966278 h 4260845"/>
              <a:gd name="connsiteX61" fmla="*/ 2559399 w 3898347"/>
              <a:gd name="connsiteY61" fmla="*/ 3979193 h 4260845"/>
              <a:gd name="connsiteX62" fmla="*/ 2533560 w 3898347"/>
              <a:gd name="connsiteY62" fmla="*/ 3988160 h 4260845"/>
              <a:gd name="connsiteX63" fmla="*/ 2515299 w 3898347"/>
              <a:gd name="connsiteY63" fmla="*/ 4016867 h 4260845"/>
              <a:gd name="connsiteX64" fmla="*/ 2513423 w 3898347"/>
              <a:gd name="connsiteY64" fmla="*/ 4018759 h 4260845"/>
              <a:gd name="connsiteX65" fmla="*/ 2482991 w 3898347"/>
              <a:gd name="connsiteY65" fmla="*/ 4012935 h 4260845"/>
              <a:gd name="connsiteX66" fmla="*/ 2446940 w 3898347"/>
              <a:gd name="connsiteY66" fmla="*/ 4021172 h 4260845"/>
              <a:gd name="connsiteX67" fmla="*/ 2404883 w 3898347"/>
              <a:gd name="connsiteY67" fmla="*/ 4024808 h 4260845"/>
              <a:gd name="connsiteX68" fmla="*/ 2373894 w 3898347"/>
              <a:gd name="connsiteY68" fmla="*/ 4023827 h 4260845"/>
              <a:gd name="connsiteX69" fmla="*/ 2297080 w 3898347"/>
              <a:gd name="connsiteY69" fmla="*/ 4040841 h 4260845"/>
              <a:gd name="connsiteX70" fmla="*/ 2170615 w 3898347"/>
              <a:gd name="connsiteY70" fmla="*/ 4077196 h 4260845"/>
              <a:gd name="connsiteX71" fmla="*/ 2143580 w 3898347"/>
              <a:gd name="connsiteY71" fmla="*/ 4083102 h 4260845"/>
              <a:gd name="connsiteX72" fmla="*/ 2119893 w 3898347"/>
              <a:gd name="connsiteY72" fmla="*/ 4080874 h 4260845"/>
              <a:gd name="connsiteX73" fmla="*/ 2114008 w 3898347"/>
              <a:gd name="connsiteY73" fmla="*/ 4073996 h 4260845"/>
              <a:gd name="connsiteX74" fmla="*/ 2099067 w 3898347"/>
              <a:gd name="connsiteY74" fmla="*/ 4076068 h 4260845"/>
              <a:gd name="connsiteX75" fmla="*/ 2095000 w 3898347"/>
              <a:gd name="connsiteY75" fmla="*/ 4075096 h 4260845"/>
              <a:gd name="connsiteX76" fmla="*/ 2071767 w 3898347"/>
              <a:gd name="connsiteY76" fmla="*/ 4071044 h 4260845"/>
              <a:gd name="connsiteX77" fmla="*/ 2024486 w 3898347"/>
              <a:gd name="connsiteY77" fmla="*/ 4100276 h 4260845"/>
              <a:gd name="connsiteX78" fmla="*/ 1944675 w 3898347"/>
              <a:gd name="connsiteY78" fmla="*/ 4121515 h 4260845"/>
              <a:gd name="connsiteX79" fmla="*/ 1739945 w 3898347"/>
              <a:gd name="connsiteY79" fmla="*/ 4171795 h 4260845"/>
              <a:gd name="connsiteX80" fmla="*/ 1662065 w 3898347"/>
              <a:gd name="connsiteY80" fmla="*/ 4184630 h 4260845"/>
              <a:gd name="connsiteX81" fmla="*/ 1595989 w 3898347"/>
              <a:gd name="connsiteY81" fmla="*/ 4193679 h 4260845"/>
              <a:gd name="connsiteX82" fmla="*/ 1559231 w 3898347"/>
              <a:gd name="connsiteY82" fmla="*/ 4195932 h 4260845"/>
              <a:gd name="connsiteX83" fmla="*/ 1537197 w 3898347"/>
              <a:gd name="connsiteY83" fmla="*/ 4209468 h 4260845"/>
              <a:gd name="connsiteX84" fmla="*/ 1508787 w 3898347"/>
              <a:gd name="connsiteY84" fmla="*/ 4234213 h 4260845"/>
              <a:gd name="connsiteX85" fmla="*/ 1488914 w 3898347"/>
              <a:gd name="connsiteY85" fmla="*/ 4241772 h 4260845"/>
              <a:gd name="connsiteX86" fmla="*/ 1488999 w 3898347"/>
              <a:gd name="connsiteY86" fmla="*/ 4251186 h 4260845"/>
              <a:gd name="connsiteX87" fmla="*/ 1475364 w 3898347"/>
              <a:gd name="connsiteY87" fmla="*/ 4248364 h 4260845"/>
              <a:gd name="connsiteX88" fmla="*/ 1444118 w 3898347"/>
              <a:gd name="connsiteY88" fmla="*/ 4246285 h 4260845"/>
              <a:gd name="connsiteX89" fmla="*/ 1405326 w 3898347"/>
              <a:gd name="connsiteY89" fmla="*/ 4248391 h 4260845"/>
              <a:gd name="connsiteX90" fmla="*/ 1344909 w 3898347"/>
              <a:gd name="connsiteY90" fmla="*/ 4237004 h 4260845"/>
              <a:gd name="connsiteX91" fmla="*/ 1298748 w 3898347"/>
              <a:gd name="connsiteY91" fmla="*/ 4241669 h 4260845"/>
              <a:gd name="connsiteX92" fmla="*/ 1251302 w 3898347"/>
              <a:gd name="connsiteY92" fmla="*/ 4232513 h 4260845"/>
              <a:gd name="connsiteX93" fmla="*/ 1216643 w 3898347"/>
              <a:gd name="connsiteY93" fmla="*/ 4229828 h 4260845"/>
              <a:gd name="connsiteX94" fmla="*/ 1214101 w 3898347"/>
              <a:gd name="connsiteY94" fmla="*/ 4231991 h 4260845"/>
              <a:gd name="connsiteX95" fmla="*/ 1203193 w 3898347"/>
              <a:gd name="connsiteY95" fmla="*/ 4232867 h 4260845"/>
              <a:gd name="connsiteX96" fmla="*/ 1201049 w 3898347"/>
              <a:gd name="connsiteY96" fmla="*/ 4242842 h 4260845"/>
              <a:gd name="connsiteX97" fmla="*/ 1185298 w 3898347"/>
              <a:gd name="connsiteY97" fmla="*/ 4251133 h 4260845"/>
              <a:gd name="connsiteX98" fmla="*/ 1164955 w 3898347"/>
              <a:gd name="connsiteY98" fmla="*/ 4250027 h 4260845"/>
              <a:gd name="connsiteX99" fmla="*/ 1067357 w 3898347"/>
              <a:gd name="connsiteY99" fmla="*/ 4233908 h 4260845"/>
              <a:gd name="connsiteX100" fmla="*/ 1009492 w 3898347"/>
              <a:gd name="connsiteY100" fmla="*/ 4230455 h 4260845"/>
              <a:gd name="connsiteX101" fmla="*/ 988345 w 3898347"/>
              <a:gd name="connsiteY101" fmla="*/ 4238880 h 4260845"/>
              <a:gd name="connsiteX102" fmla="*/ 958251 w 3898347"/>
              <a:gd name="connsiteY102" fmla="*/ 4244100 h 4260845"/>
              <a:gd name="connsiteX103" fmla="*/ 905785 w 3898347"/>
              <a:gd name="connsiteY103" fmla="*/ 4260845 h 4260845"/>
              <a:gd name="connsiteX104" fmla="*/ 837706 w 3898347"/>
              <a:gd name="connsiteY104" fmla="*/ 4245528 h 4260845"/>
              <a:gd name="connsiteX105" fmla="*/ 778474 w 3898347"/>
              <a:gd name="connsiteY105" fmla="*/ 4235526 h 4260845"/>
              <a:gd name="connsiteX106" fmla="*/ 774418 w 3898347"/>
              <a:gd name="connsiteY106" fmla="*/ 4242583 h 4260845"/>
              <a:gd name="connsiteX107" fmla="*/ 737705 w 3898347"/>
              <a:gd name="connsiteY107" fmla="*/ 4238891 h 4260845"/>
              <a:gd name="connsiteX108" fmla="*/ 641839 w 3898347"/>
              <a:gd name="connsiteY108" fmla="*/ 4211160 h 4260845"/>
              <a:gd name="connsiteX109" fmla="*/ 558105 w 3898347"/>
              <a:gd name="connsiteY109" fmla="*/ 4191218 h 4260845"/>
              <a:gd name="connsiteX110" fmla="*/ 515682 w 3898347"/>
              <a:gd name="connsiteY110" fmla="*/ 4193696 h 4260845"/>
              <a:gd name="connsiteX111" fmla="*/ 467082 w 3898347"/>
              <a:gd name="connsiteY111" fmla="*/ 4185616 h 4260845"/>
              <a:gd name="connsiteX112" fmla="*/ 437646 w 3898347"/>
              <a:gd name="connsiteY112" fmla="*/ 4212658 h 4260845"/>
              <a:gd name="connsiteX113" fmla="*/ 402271 w 3898347"/>
              <a:gd name="connsiteY113" fmla="*/ 4212774 h 4260845"/>
              <a:gd name="connsiteX114" fmla="*/ 384907 w 3898347"/>
              <a:gd name="connsiteY114" fmla="*/ 4201195 h 4260845"/>
              <a:gd name="connsiteX115" fmla="*/ 337154 w 3898347"/>
              <a:gd name="connsiteY115" fmla="*/ 4206136 h 4260845"/>
              <a:gd name="connsiteX116" fmla="*/ 298662 w 3898347"/>
              <a:gd name="connsiteY116" fmla="*/ 4211227 h 4260845"/>
              <a:gd name="connsiteX117" fmla="*/ 265740 w 3898347"/>
              <a:gd name="connsiteY117" fmla="*/ 4213623 h 4260845"/>
              <a:gd name="connsiteX118" fmla="*/ 176403 w 3898347"/>
              <a:gd name="connsiteY118" fmla="*/ 4227393 h 4260845"/>
              <a:gd name="connsiteX119" fmla="*/ 82528 w 3898347"/>
              <a:gd name="connsiteY119" fmla="*/ 4243774 h 4260845"/>
              <a:gd name="connsiteX120" fmla="*/ 19464 w 3898347"/>
              <a:gd name="connsiteY120" fmla="*/ 4256103 h 4260845"/>
              <a:gd name="connsiteX121" fmla="*/ 0 w 3898347"/>
              <a:gd name="connsiteY121" fmla="*/ 4221939 h 4260845"/>
              <a:gd name="connsiteX122" fmla="*/ 0 w 3898347"/>
              <a:gd name="connsiteY122" fmla="*/ 15850 h 4260845"/>
              <a:gd name="connsiteX123" fmla="*/ 3898347 w 3898347"/>
              <a:gd name="connsiteY123" fmla="*/ 0 h 4260845"/>
              <a:gd name="connsiteX0" fmla="*/ 3898347 w 3898347"/>
              <a:gd name="connsiteY0" fmla="*/ 0 h 4256103"/>
              <a:gd name="connsiteX1" fmla="*/ 3898347 w 3898347"/>
              <a:gd name="connsiteY1" fmla="*/ 3834445 h 4256103"/>
              <a:gd name="connsiteX2" fmla="*/ 3892314 w 3898347"/>
              <a:gd name="connsiteY2" fmla="*/ 3832951 h 4256103"/>
              <a:gd name="connsiteX3" fmla="*/ 3851953 w 3898347"/>
              <a:gd name="connsiteY3" fmla="*/ 3802983 h 4256103"/>
              <a:gd name="connsiteX4" fmla="*/ 3836418 w 3898347"/>
              <a:gd name="connsiteY4" fmla="*/ 3811513 h 4256103"/>
              <a:gd name="connsiteX5" fmla="*/ 3833758 w 3898347"/>
              <a:gd name="connsiteY5" fmla="*/ 3813341 h 4256103"/>
              <a:gd name="connsiteX6" fmla="*/ 3822673 w 3898347"/>
              <a:gd name="connsiteY6" fmla="*/ 3812913 h 4256103"/>
              <a:gd name="connsiteX7" fmla="*/ 3820104 w 3898347"/>
              <a:gd name="connsiteY7" fmla="*/ 3822466 h 4256103"/>
              <a:gd name="connsiteX8" fmla="*/ 3803816 w 3898347"/>
              <a:gd name="connsiteY8" fmla="*/ 3828757 h 4256103"/>
              <a:gd name="connsiteX9" fmla="*/ 3729936 w 3898347"/>
              <a:gd name="connsiteY9" fmla="*/ 3815386 h 4256103"/>
              <a:gd name="connsiteX10" fmla="*/ 3726018 w 3898347"/>
              <a:gd name="connsiteY10" fmla="*/ 3815100 h 4256103"/>
              <a:gd name="connsiteX11" fmla="*/ 3725413 w 3898347"/>
              <a:gd name="connsiteY11" fmla="*/ 3814615 h 4256103"/>
              <a:gd name="connsiteX12" fmla="*/ 3713801 w 3898347"/>
              <a:gd name="connsiteY12" fmla="*/ 3811018 h 4256103"/>
              <a:gd name="connsiteX13" fmla="*/ 3709087 w 3898347"/>
              <a:gd name="connsiteY13" fmla="*/ 3813195 h 4256103"/>
              <a:gd name="connsiteX14" fmla="*/ 3698038 w 3898347"/>
              <a:gd name="connsiteY14" fmla="*/ 3806182 h 4256103"/>
              <a:gd name="connsiteX15" fmla="*/ 3662227 w 3898347"/>
              <a:gd name="connsiteY15" fmla="*/ 3807761 h 4256103"/>
              <a:gd name="connsiteX16" fmla="*/ 3659872 w 3898347"/>
              <a:gd name="connsiteY16" fmla="*/ 3805524 h 4256103"/>
              <a:gd name="connsiteX17" fmla="*/ 3643454 w 3898347"/>
              <a:gd name="connsiteY17" fmla="*/ 3794831 h 4256103"/>
              <a:gd name="connsiteX18" fmla="*/ 3624789 w 3898347"/>
              <a:gd name="connsiteY18" fmla="*/ 3803185 h 4256103"/>
              <a:gd name="connsiteX19" fmla="*/ 3602327 w 3898347"/>
              <a:gd name="connsiteY19" fmla="*/ 3794616 h 4256103"/>
              <a:gd name="connsiteX20" fmla="*/ 3596645 w 3898347"/>
              <a:gd name="connsiteY20" fmla="*/ 3797108 h 4256103"/>
              <a:gd name="connsiteX21" fmla="*/ 3574144 w 3898347"/>
              <a:gd name="connsiteY21" fmla="*/ 3795108 h 4256103"/>
              <a:gd name="connsiteX22" fmla="*/ 3562310 w 3898347"/>
              <a:gd name="connsiteY22" fmla="*/ 3787534 h 4256103"/>
              <a:gd name="connsiteX23" fmla="*/ 3551635 w 3898347"/>
              <a:gd name="connsiteY23" fmla="*/ 3797705 h 4256103"/>
              <a:gd name="connsiteX24" fmla="*/ 3542668 w 3898347"/>
              <a:gd name="connsiteY24" fmla="*/ 3803283 h 4256103"/>
              <a:gd name="connsiteX25" fmla="*/ 3533033 w 3898347"/>
              <a:gd name="connsiteY25" fmla="*/ 3799071 h 4256103"/>
              <a:gd name="connsiteX26" fmla="*/ 3521726 w 3898347"/>
              <a:gd name="connsiteY26" fmla="*/ 3804691 h 4256103"/>
              <a:gd name="connsiteX27" fmla="*/ 3520080 w 3898347"/>
              <a:gd name="connsiteY27" fmla="*/ 3805210 h 4256103"/>
              <a:gd name="connsiteX28" fmla="*/ 3508491 w 3898347"/>
              <a:gd name="connsiteY28" fmla="*/ 3797398 h 4256103"/>
              <a:gd name="connsiteX29" fmla="*/ 3503787 w 3898347"/>
              <a:gd name="connsiteY29" fmla="*/ 3797787 h 4256103"/>
              <a:gd name="connsiteX30" fmla="*/ 3492165 w 3898347"/>
              <a:gd name="connsiteY30" fmla="*/ 3799887 h 4256103"/>
              <a:gd name="connsiteX31" fmla="*/ 3472233 w 3898347"/>
              <a:gd name="connsiteY31" fmla="*/ 3805682 h 4256103"/>
              <a:gd name="connsiteX32" fmla="*/ 3465921 w 3898347"/>
              <a:gd name="connsiteY32" fmla="*/ 3805814 h 4256103"/>
              <a:gd name="connsiteX33" fmla="*/ 3455541 w 3898347"/>
              <a:gd name="connsiteY33" fmla="*/ 3815505 h 4256103"/>
              <a:gd name="connsiteX34" fmla="*/ 3429027 w 3898347"/>
              <a:gd name="connsiteY34" fmla="*/ 3816906 h 4256103"/>
              <a:gd name="connsiteX35" fmla="*/ 3369507 w 3898347"/>
              <a:gd name="connsiteY35" fmla="*/ 3825563 h 4256103"/>
              <a:gd name="connsiteX36" fmla="*/ 3324491 w 3898347"/>
              <a:gd name="connsiteY36" fmla="*/ 3832006 h 4256103"/>
              <a:gd name="connsiteX37" fmla="*/ 3244235 w 3898347"/>
              <a:gd name="connsiteY37" fmla="*/ 3834376 h 4256103"/>
              <a:gd name="connsiteX38" fmla="*/ 3226507 w 3898347"/>
              <a:gd name="connsiteY38" fmla="*/ 3820131 h 4256103"/>
              <a:gd name="connsiteX39" fmla="*/ 3191688 w 3898347"/>
              <a:gd name="connsiteY39" fmla="*/ 3837359 h 4256103"/>
              <a:gd name="connsiteX40" fmla="*/ 3153779 w 3898347"/>
              <a:gd name="connsiteY40" fmla="*/ 3848439 h 4256103"/>
              <a:gd name="connsiteX41" fmla="*/ 3090188 w 3898347"/>
              <a:gd name="connsiteY41" fmla="*/ 3855036 h 4256103"/>
              <a:gd name="connsiteX42" fmla="*/ 3031422 w 3898347"/>
              <a:gd name="connsiteY42" fmla="*/ 3858298 h 4256103"/>
              <a:gd name="connsiteX43" fmla="*/ 2996288 w 3898347"/>
              <a:gd name="connsiteY43" fmla="*/ 3860020 h 4256103"/>
              <a:gd name="connsiteX44" fmla="*/ 2901661 w 3898347"/>
              <a:gd name="connsiteY44" fmla="*/ 3882243 h 4256103"/>
              <a:gd name="connsiteX45" fmla="*/ 2782141 w 3898347"/>
              <a:gd name="connsiteY45" fmla="*/ 3932983 h 4256103"/>
              <a:gd name="connsiteX46" fmla="*/ 2749597 w 3898347"/>
              <a:gd name="connsiteY46" fmla="*/ 3956746 h 4256103"/>
              <a:gd name="connsiteX47" fmla="*/ 2730493 w 3898347"/>
              <a:gd name="connsiteY47" fmla="*/ 3955236 h 4256103"/>
              <a:gd name="connsiteX48" fmla="*/ 2707507 w 3898347"/>
              <a:gd name="connsiteY48" fmla="*/ 3947771 h 4256103"/>
              <a:gd name="connsiteX49" fmla="*/ 2701937 w 3898347"/>
              <a:gd name="connsiteY49" fmla="*/ 3950565 h 4256103"/>
              <a:gd name="connsiteX50" fmla="*/ 2679435 w 3898347"/>
              <a:gd name="connsiteY50" fmla="*/ 3949768 h 4256103"/>
              <a:gd name="connsiteX51" fmla="*/ 2667352 w 3898347"/>
              <a:gd name="connsiteY51" fmla="*/ 3942821 h 4256103"/>
              <a:gd name="connsiteX52" fmla="*/ 2657096 w 3898347"/>
              <a:gd name="connsiteY52" fmla="*/ 3953571 h 4256103"/>
              <a:gd name="connsiteX53" fmla="*/ 2655161 w 3898347"/>
              <a:gd name="connsiteY53" fmla="*/ 3962216 h 4256103"/>
              <a:gd name="connsiteX54" fmla="*/ 2638604 w 3898347"/>
              <a:gd name="connsiteY54" fmla="*/ 3955936 h 4256103"/>
              <a:gd name="connsiteX55" fmla="*/ 2626185 w 3898347"/>
              <a:gd name="connsiteY55" fmla="*/ 3962937 h 4256103"/>
              <a:gd name="connsiteX56" fmla="*/ 2614077 w 3898347"/>
              <a:gd name="connsiteY56" fmla="*/ 3955576 h 4256103"/>
              <a:gd name="connsiteX57" fmla="*/ 2609403 w 3898347"/>
              <a:gd name="connsiteY57" fmla="*/ 3956215 h 4256103"/>
              <a:gd name="connsiteX58" fmla="*/ 2597896 w 3898347"/>
              <a:gd name="connsiteY58" fmla="*/ 3958939 h 4256103"/>
              <a:gd name="connsiteX59" fmla="*/ 2578251 w 3898347"/>
              <a:gd name="connsiteY59" fmla="*/ 3965812 h 4256103"/>
              <a:gd name="connsiteX60" fmla="*/ 2571961 w 3898347"/>
              <a:gd name="connsiteY60" fmla="*/ 3966278 h 4256103"/>
              <a:gd name="connsiteX61" fmla="*/ 2559399 w 3898347"/>
              <a:gd name="connsiteY61" fmla="*/ 3979193 h 4256103"/>
              <a:gd name="connsiteX62" fmla="*/ 2533560 w 3898347"/>
              <a:gd name="connsiteY62" fmla="*/ 3988160 h 4256103"/>
              <a:gd name="connsiteX63" fmla="*/ 2515299 w 3898347"/>
              <a:gd name="connsiteY63" fmla="*/ 4016867 h 4256103"/>
              <a:gd name="connsiteX64" fmla="*/ 2513423 w 3898347"/>
              <a:gd name="connsiteY64" fmla="*/ 4018759 h 4256103"/>
              <a:gd name="connsiteX65" fmla="*/ 2482991 w 3898347"/>
              <a:gd name="connsiteY65" fmla="*/ 4012935 h 4256103"/>
              <a:gd name="connsiteX66" fmla="*/ 2446940 w 3898347"/>
              <a:gd name="connsiteY66" fmla="*/ 4021172 h 4256103"/>
              <a:gd name="connsiteX67" fmla="*/ 2404883 w 3898347"/>
              <a:gd name="connsiteY67" fmla="*/ 4024808 h 4256103"/>
              <a:gd name="connsiteX68" fmla="*/ 2373894 w 3898347"/>
              <a:gd name="connsiteY68" fmla="*/ 4023827 h 4256103"/>
              <a:gd name="connsiteX69" fmla="*/ 2297080 w 3898347"/>
              <a:gd name="connsiteY69" fmla="*/ 4040841 h 4256103"/>
              <a:gd name="connsiteX70" fmla="*/ 2170615 w 3898347"/>
              <a:gd name="connsiteY70" fmla="*/ 4077196 h 4256103"/>
              <a:gd name="connsiteX71" fmla="*/ 2143580 w 3898347"/>
              <a:gd name="connsiteY71" fmla="*/ 4083102 h 4256103"/>
              <a:gd name="connsiteX72" fmla="*/ 2119893 w 3898347"/>
              <a:gd name="connsiteY72" fmla="*/ 4080874 h 4256103"/>
              <a:gd name="connsiteX73" fmla="*/ 2114008 w 3898347"/>
              <a:gd name="connsiteY73" fmla="*/ 4073996 h 4256103"/>
              <a:gd name="connsiteX74" fmla="*/ 2099067 w 3898347"/>
              <a:gd name="connsiteY74" fmla="*/ 4076068 h 4256103"/>
              <a:gd name="connsiteX75" fmla="*/ 2095000 w 3898347"/>
              <a:gd name="connsiteY75" fmla="*/ 4075096 h 4256103"/>
              <a:gd name="connsiteX76" fmla="*/ 2071767 w 3898347"/>
              <a:gd name="connsiteY76" fmla="*/ 4071044 h 4256103"/>
              <a:gd name="connsiteX77" fmla="*/ 2024486 w 3898347"/>
              <a:gd name="connsiteY77" fmla="*/ 4100276 h 4256103"/>
              <a:gd name="connsiteX78" fmla="*/ 1944675 w 3898347"/>
              <a:gd name="connsiteY78" fmla="*/ 4121515 h 4256103"/>
              <a:gd name="connsiteX79" fmla="*/ 1739945 w 3898347"/>
              <a:gd name="connsiteY79" fmla="*/ 4171795 h 4256103"/>
              <a:gd name="connsiteX80" fmla="*/ 1662065 w 3898347"/>
              <a:gd name="connsiteY80" fmla="*/ 4184630 h 4256103"/>
              <a:gd name="connsiteX81" fmla="*/ 1595989 w 3898347"/>
              <a:gd name="connsiteY81" fmla="*/ 4193679 h 4256103"/>
              <a:gd name="connsiteX82" fmla="*/ 1559231 w 3898347"/>
              <a:gd name="connsiteY82" fmla="*/ 4195932 h 4256103"/>
              <a:gd name="connsiteX83" fmla="*/ 1537197 w 3898347"/>
              <a:gd name="connsiteY83" fmla="*/ 4209468 h 4256103"/>
              <a:gd name="connsiteX84" fmla="*/ 1508787 w 3898347"/>
              <a:gd name="connsiteY84" fmla="*/ 4234213 h 4256103"/>
              <a:gd name="connsiteX85" fmla="*/ 1488914 w 3898347"/>
              <a:gd name="connsiteY85" fmla="*/ 4241772 h 4256103"/>
              <a:gd name="connsiteX86" fmla="*/ 1488999 w 3898347"/>
              <a:gd name="connsiteY86" fmla="*/ 4251186 h 4256103"/>
              <a:gd name="connsiteX87" fmla="*/ 1475364 w 3898347"/>
              <a:gd name="connsiteY87" fmla="*/ 4248364 h 4256103"/>
              <a:gd name="connsiteX88" fmla="*/ 1444118 w 3898347"/>
              <a:gd name="connsiteY88" fmla="*/ 4246285 h 4256103"/>
              <a:gd name="connsiteX89" fmla="*/ 1405326 w 3898347"/>
              <a:gd name="connsiteY89" fmla="*/ 4248391 h 4256103"/>
              <a:gd name="connsiteX90" fmla="*/ 1344909 w 3898347"/>
              <a:gd name="connsiteY90" fmla="*/ 4237004 h 4256103"/>
              <a:gd name="connsiteX91" fmla="*/ 1298748 w 3898347"/>
              <a:gd name="connsiteY91" fmla="*/ 4241669 h 4256103"/>
              <a:gd name="connsiteX92" fmla="*/ 1251302 w 3898347"/>
              <a:gd name="connsiteY92" fmla="*/ 4232513 h 4256103"/>
              <a:gd name="connsiteX93" fmla="*/ 1216643 w 3898347"/>
              <a:gd name="connsiteY93" fmla="*/ 4229828 h 4256103"/>
              <a:gd name="connsiteX94" fmla="*/ 1214101 w 3898347"/>
              <a:gd name="connsiteY94" fmla="*/ 4231991 h 4256103"/>
              <a:gd name="connsiteX95" fmla="*/ 1203193 w 3898347"/>
              <a:gd name="connsiteY95" fmla="*/ 4232867 h 4256103"/>
              <a:gd name="connsiteX96" fmla="*/ 1201049 w 3898347"/>
              <a:gd name="connsiteY96" fmla="*/ 4242842 h 4256103"/>
              <a:gd name="connsiteX97" fmla="*/ 1185298 w 3898347"/>
              <a:gd name="connsiteY97" fmla="*/ 4251133 h 4256103"/>
              <a:gd name="connsiteX98" fmla="*/ 1164955 w 3898347"/>
              <a:gd name="connsiteY98" fmla="*/ 4250027 h 4256103"/>
              <a:gd name="connsiteX99" fmla="*/ 1067357 w 3898347"/>
              <a:gd name="connsiteY99" fmla="*/ 4233908 h 4256103"/>
              <a:gd name="connsiteX100" fmla="*/ 1009492 w 3898347"/>
              <a:gd name="connsiteY100" fmla="*/ 4230455 h 4256103"/>
              <a:gd name="connsiteX101" fmla="*/ 988345 w 3898347"/>
              <a:gd name="connsiteY101" fmla="*/ 4238880 h 4256103"/>
              <a:gd name="connsiteX102" fmla="*/ 958251 w 3898347"/>
              <a:gd name="connsiteY102" fmla="*/ 4244100 h 4256103"/>
              <a:gd name="connsiteX103" fmla="*/ 899207 w 3898347"/>
              <a:gd name="connsiteY103" fmla="*/ 4247688 h 4256103"/>
              <a:gd name="connsiteX104" fmla="*/ 837706 w 3898347"/>
              <a:gd name="connsiteY104" fmla="*/ 4245528 h 4256103"/>
              <a:gd name="connsiteX105" fmla="*/ 778474 w 3898347"/>
              <a:gd name="connsiteY105" fmla="*/ 4235526 h 4256103"/>
              <a:gd name="connsiteX106" fmla="*/ 774418 w 3898347"/>
              <a:gd name="connsiteY106" fmla="*/ 4242583 h 4256103"/>
              <a:gd name="connsiteX107" fmla="*/ 737705 w 3898347"/>
              <a:gd name="connsiteY107" fmla="*/ 4238891 h 4256103"/>
              <a:gd name="connsiteX108" fmla="*/ 641839 w 3898347"/>
              <a:gd name="connsiteY108" fmla="*/ 4211160 h 4256103"/>
              <a:gd name="connsiteX109" fmla="*/ 558105 w 3898347"/>
              <a:gd name="connsiteY109" fmla="*/ 4191218 h 4256103"/>
              <a:gd name="connsiteX110" fmla="*/ 515682 w 3898347"/>
              <a:gd name="connsiteY110" fmla="*/ 4193696 h 4256103"/>
              <a:gd name="connsiteX111" fmla="*/ 467082 w 3898347"/>
              <a:gd name="connsiteY111" fmla="*/ 4185616 h 4256103"/>
              <a:gd name="connsiteX112" fmla="*/ 437646 w 3898347"/>
              <a:gd name="connsiteY112" fmla="*/ 4212658 h 4256103"/>
              <a:gd name="connsiteX113" fmla="*/ 402271 w 3898347"/>
              <a:gd name="connsiteY113" fmla="*/ 4212774 h 4256103"/>
              <a:gd name="connsiteX114" fmla="*/ 384907 w 3898347"/>
              <a:gd name="connsiteY114" fmla="*/ 4201195 h 4256103"/>
              <a:gd name="connsiteX115" fmla="*/ 337154 w 3898347"/>
              <a:gd name="connsiteY115" fmla="*/ 4206136 h 4256103"/>
              <a:gd name="connsiteX116" fmla="*/ 298662 w 3898347"/>
              <a:gd name="connsiteY116" fmla="*/ 4211227 h 4256103"/>
              <a:gd name="connsiteX117" fmla="*/ 265740 w 3898347"/>
              <a:gd name="connsiteY117" fmla="*/ 4213623 h 4256103"/>
              <a:gd name="connsiteX118" fmla="*/ 176403 w 3898347"/>
              <a:gd name="connsiteY118" fmla="*/ 4227393 h 4256103"/>
              <a:gd name="connsiteX119" fmla="*/ 82528 w 3898347"/>
              <a:gd name="connsiteY119" fmla="*/ 4243774 h 4256103"/>
              <a:gd name="connsiteX120" fmla="*/ 19464 w 3898347"/>
              <a:gd name="connsiteY120" fmla="*/ 4256103 h 4256103"/>
              <a:gd name="connsiteX121" fmla="*/ 0 w 3898347"/>
              <a:gd name="connsiteY121" fmla="*/ 4221939 h 4256103"/>
              <a:gd name="connsiteX122" fmla="*/ 0 w 3898347"/>
              <a:gd name="connsiteY122" fmla="*/ 15850 h 4256103"/>
              <a:gd name="connsiteX123" fmla="*/ 3898347 w 3898347"/>
              <a:gd name="connsiteY123" fmla="*/ 0 h 4256103"/>
              <a:gd name="connsiteX0" fmla="*/ 3898347 w 3898347"/>
              <a:gd name="connsiteY0" fmla="*/ 0 h 4256103"/>
              <a:gd name="connsiteX1" fmla="*/ 3898347 w 3898347"/>
              <a:gd name="connsiteY1" fmla="*/ 3834445 h 4256103"/>
              <a:gd name="connsiteX2" fmla="*/ 3892314 w 3898347"/>
              <a:gd name="connsiteY2" fmla="*/ 3832951 h 4256103"/>
              <a:gd name="connsiteX3" fmla="*/ 3851953 w 3898347"/>
              <a:gd name="connsiteY3" fmla="*/ 3802983 h 4256103"/>
              <a:gd name="connsiteX4" fmla="*/ 3836418 w 3898347"/>
              <a:gd name="connsiteY4" fmla="*/ 3811513 h 4256103"/>
              <a:gd name="connsiteX5" fmla="*/ 3833758 w 3898347"/>
              <a:gd name="connsiteY5" fmla="*/ 3813341 h 4256103"/>
              <a:gd name="connsiteX6" fmla="*/ 3822673 w 3898347"/>
              <a:gd name="connsiteY6" fmla="*/ 3812913 h 4256103"/>
              <a:gd name="connsiteX7" fmla="*/ 3820104 w 3898347"/>
              <a:gd name="connsiteY7" fmla="*/ 3822466 h 4256103"/>
              <a:gd name="connsiteX8" fmla="*/ 3803816 w 3898347"/>
              <a:gd name="connsiteY8" fmla="*/ 3828757 h 4256103"/>
              <a:gd name="connsiteX9" fmla="*/ 3729936 w 3898347"/>
              <a:gd name="connsiteY9" fmla="*/ 3815386 h 4256103"/>
              <a:gd name="connsiteX10" fmla="*/ 3726018 w 3898347"/>
              <a:gd name="connsiteY10" fmla="*/ 3815100 h 4256103"/>
              <a:gd name="connsiteX11" fmla="*/ 3725413 w 3898347"/>
              <a:gd name="connsiteY11" fmla="*/ 3814615 h 4256103"/>
              <a:gd name="connsiteX12" fmla="*/ 3713801 w 3898347"/>
              <a:gd name="connsiteY12" fmla="*/ 3811018 h 4256103"/>
              <a:gd name="connsiteX13" fmla="*/ 3709087 w 3898347"/>
              <a:gd name="connsiteY13" fmla="*/ 3813195 h 4256103"/>
              <a:gd name="connsiteX14" fmla="*/ 3698038 w 3898347"/>
              <a:gd name="connsiteY14" fmla="*/ 3806182 h 4256103"/>
              <a:gd name="connsiteX15" fmla="*/ 3662227 w 3898347"/>
              <a:gd name="connsiteY15" fmla="*/ 3807761 h 4256103"/>
              <a:gd name="connsiteX16" fmla="*/ 3659872 w 3898347"/>
              <a:gd name="connsiteY16" fmla="*/ 3805524 h 4256103"/>
              <a:gd name="connsiteX17" fmla="*/ 3643454 w 3898347"/>
              <a:gd name="connsiteY17" fmla="*/ 3794831 h 4256103"/>
              <a:gd name="connsiteX18" fmla="*/ 3624789 w 3898347"/>
              <a:gd name="connsiteY18" fmla="*/ 3803185 h 4256103"/>
              <a:gd name="connsiteX19" fmla="*/ 3602327 w 3898347"/>
              <a:gd name="connsiteY19" fmla="*/ 3794616 h 4256103"/>
              <a:gd name="connsiteX20" fmla="*/ 3596645 w 3898347"/>
              <a:gd name="connsiteY20" fmla="*/ 3797108 h 4256103"/>
              <a:gd name="connsiteX21" fmla="*/ 3574144 w 3898347"/>
              <a:gd name="connsiteY21" fmla="*/ 3795108 h 4256103"/>
              <a:gd name="connsiteX22" fmla="*/ 3562310 w 3898347"/>
              <a:gd name="connsiteY22" fmla="*/ 3787534 h 4256103"/>
              <a:gd name="connsiteX23" fmla="*/ 3551635 w 3898347"/>
              <a:gd name="connsiteY23" fmla="*/ 3797705 h 4256103"/>
              <a:gd name="connsiteX24" fmla="*/ 3542668 w 3898347"/>
              <a:gd name="connsiteY24" fmla="*/ 3803283 h 4256103"/>
              <a:gd name="connsiteX25" fmla="*/ 3533033 w 3898347"/>
              <a:gd name="connsiteY25" fmla="*/ 3799071 h 4256103"/>
              <a:gd name="connsiteX26" fmla="*/ 3521726 w 3898347"/>
              <a:gd name="connsiteY26" fmla="*/ 3804691 h 4256103"/>
              <a:gd name="connsiteX27" fmla="*/ 3520080 w 3898347"/>
              <a:gd name="connsiteY27" fmla="*/ 3805210 h 4256103"/>
              <a:gd name="connsiteX28" fmla="*/ 3508491 w 3898347"/>
              <a:gd name="connsiteY28" fmla="*/ 3797398 h 4256103"/>
              <a:gd name="connsiteX29" fmla="*/ 3503787 w 3898347"/>
              <a:gd name="connsiteY29" fmla="*/ 3797787 h 4256103"/>
              <a:gd name="connsiteX30" fmla="*/ 3492165 w 3898347"/>
              <a:gd name="connsiteY30" fmla="*/ 3799887 h 4256103"/>
              <a:gd name="connsiteX31" fmla="*/ 3472233 w 3898347"/>
              <a:gd name="connsiteY31" fmla="*/ 3805682 h 4256103"/>
              <a:gd name="connsiteX32" fmla="*/ 3465921 w 3898347"/>
              <a:gd name="connsiteY32" fmla="*/ 3805814 h 4256103"/>
              <a:gd name="connsiteX33" fmla="*/ 3455541 w 3898347"/>
              <a:gd name="connsiteY33" fmla="*/ 3815505 h 4256103"/>
              <a:gd name="connsiteX34" fmla="*/ 3429027 w 3898347"/>
              <a:gd name="connsiteY34" fmla="*/ 3816906 h 4256103"/>
              <a:gd name="connsiteX35" fmla="*/ 3369507 w 3898347"/>
              <a:gd name="connsiteY35" fmla="*/ 3825563 h 4256103"/>
              <a:gd name="connsiteX36" fmla="*/ 3324491 w 3898347"/>
              <a:gd name="connsiteY36" fmla="*/ 3832006 h 4256103"/>
              <a:gd name="connsiteX37" fmla="*/ 3244235 w 3898347"/>
              <a:gd name="connsiteY37" fmla="*/ 3834376 h 4256103"/>
              <a:gd name="connsiteX38" fmla="*/ 3226507 w 3898347"/>
              <a:gd name="connsiteY38" fmla="*/ 3820131 h 4256103"/>
              <a:gd name="connsiteX39" fmla="*/ 3191688 w 3898347"/>
              <a:gd name="connsiteY39" fmla="*/ 3837359 h 4256103"/>
              <a:gd name="connsiteX40" fmla="*/ 3153779 w 3898347"/>
              <a:gd name="connsiteY40" fmla="*/ 3848439 h 4256103"/>
              <a:gd name="connsiteX41" fmla="*/ 3090188 w 3898347"/>
              <a:gd name="connsiteY41" fmla="*/ 3855036 h 4256103"/>
              <a:gd name="connsiteX42" fmla="*/ 3031422 w 3898347"/>
              <a:gd name="connsiteY42" fmla="*/ 3858298 h 4256103"/>
              <a:gd name="connsiteX43" fmla="*/ 2996288 w 3898347"/>
              <a:gd name="connsiteY43" fmla="*/ 3860020 h 4256103"/>
              <a:gd name="connsiteX44" fmla="*/ 2901661 w 3898347"/>
              <a:gd name="connsiteY44" fmla="*/ 3882243 h 4256103"/>
              <a:gd name="connsiteX45" fmla="*/ 2782141 w 3898347"/>
              <a:gd name="connsiteY45" fmla="*/ 3932983 h 4256103"/>
              <a:gd name="connsiteX46" fmla="*/ 2749597 w 3898347"/>
              <a:gd name="connsiteY46" fmla="*/ 3956746 h 4256103"/>
              <a:gd name="connsiteX47" fmla="*/ 2730493 w 3898347"/>
              <a:gd name="connsiteY47" fmla="*/ 3955236 h 4256103"/>
              <a:gd name="connsiteX48" fmla="*/ 2707507 w 3898347"/>
              <a:gd name="connsiteY48" fmla="*/ 3947771 h 4256103"/>
              <a:gd name="connsiteX49" fmla="*/ 2701937 w 3898347"/>
              <a:gd name="connsiteY49" fmla="*/ 3950565 h 4256103"/>
              <a:gd name="connsiteX50" fmla="*/ 2679435 w 3898347"/>
              <a:gd name="connsiteY50" fmla="*/ 3949768 h 4256103"/>
              <a:gd name="connsiteX51" fmla="*/ 2667352 w 3898347"/>
              <a:gd name="connsiteY51" fmla="*/ 3942821 h 4256103"/>
              <a:gd name="connsiteX52" fmla="*/ 2657096 w 3898347"/>
              <a:gd name="connsiteY52" fmla="*/ 3953571 h 4256103"/>
              <a:gd name="connsiteX53" fmla="*/ 2655161 w 3898347"/>
              <a:gd name="connsiteY53" fmla="*/ 3962216 h 4256103"/>
              <a:gd name="connsiteX54" fmla="*/ 2638604 w 3898347"/>
              <a:gd name="connsiteY54" fmla="*/ 3955936 h 4256103"/>
              <a:gd name="connsiteX55" fmla="*/ 2626185 w 3898347"/>
              <a:gd name="connsiteY55" fmla="*/ 3962937 h 4256103"/>
              <a:gd name="connsiteX56" fmla="*/ 2614077 w 3898347"/>
              <a:gd name="connsiteY56" fmla="*/ 3955576 h 4256103"/>
              <a:gd name="connsiteX57" fmla="*/ 2609403 w 3898347"/>
              <a:gd name="connsiteY57" fmla="*/ 3956215 h 4256103"/>
              <a:gd name="connsiteX58" fmla="*/ 2597896 w 3898347"/>
              <a:gd name="connsiteY58" fmla="*/ 3958939 h 4256103"/>
              <a:gd name="connsiteX59" fmla="*/ 2578251 w 3898347"/>
              <a:gd name="connsiteY59" fmla="*/ 3965812 h 4256103"/>
              <a:gd name="connsiteX60" fmla="*/ 2571961 w 3898347"/>
              <a:gd name="connsiteY60" fmla="*/ 3966278 h 4256103"/>
              <a:gd name="connsiteX61" fmla="*/ 2559399 w 3898347"/>
              <a:gd name="connsiteY61" fmla="*/ 3979193 h 4256103"/>
              <a:gd name="connsiteX62" fmla="*/ 2533560 w 3898347"/>
              <a:gd name="connsiteY62" fmla="*/ 3988160 h 4256103"/>
              <a:gd name="connsiteX63" fmla="*/ 2515299 w 3898347"/>
              <a:gd name="connsiteY63" fmla="*/ 4016867 h 4256103"/>
              <a:gd name="connsiteX64" fmla="*/ 2513423 w 3898347"/>
              <a:gd name="connsiteY64" fmla="*/ 4018759 h 4256103"/>
              <a:gd name="connsiteX65" fmla="*/ 2482991 w 3898347"/>
              <a:gd name="connsiteY65" fmla="*/ 4012935 h 4256103"/>
              <a:gd name="connsiteX66" fmla="*/ 2446940 w 3898347"/>
              <a:gd name="connsiteY66" fmla="*/ 4021172 h 4256103"/>
              <a:gd name="connsiteX67" fmla="*/ 2404883 w 3898347"/>
              <a:gd name="connsiteY67" fmla="*/ 4024808 h 4256103"/>
              <a:gd name="connsiteX68" fmla="*/ 2373894 w 3898347"/>
              <a:gd name="connsiteY68" fmla="*/ 4023827 h 4256103"/>
              <a:gd name="connsiteX69" fmla="*/ 2297080 w 3898347"/>
              <a:gd name="connsiteY69" fmla="*/ 4040841 h 4256103"/>
              <a:gd name="connsiteX70" fmla="*/ 2170615 w 3898347"/>
              <a:gd name="connsiteY70" fmla="*/ 4077196 h 4256103"/>
              <a:gd name="connsiteX71" fmla="*/ 2143580 w 3898347"/>
              <a:gd name="connsiteY71" fmla="*/ 4083102 h 4256103"/>
              <a:gd name="connsiteX72" fmla="*/ 2119893 w 3898347"/>
              <a:gd name="connsiteY72" fmla="*/ 4080874 h 4256103"/>
              <a:gd name="connsiteX73" fmla="*/ 2114008 w 3898347"/>
              <a:gd name="connsiteY73" fmla="*/ 4073996 h 4256103"/>
              <a:gd name="connsiteX74" fmla="*/ 2099067 w 3898347"/>
              <a:gd name="connsiteY74" fmla="*/ 4076068 h 4256103"/>
              <a:gd name="connsiteX75" fmla="*/ 2095000 w 3898347"/>
              <a:gd name="connsiteY75" fmla="*/ 4075096 h 4256103"/>
              <a:gd name="connsiteX76" fmla="*/ 2071767 w 3898347"/>
              <a:gd name="connsiteY76" fmla="*/ 4071044 h 4256103"/>
              <a:gd name="connsiteX77" fmla="*/ 2024486 w 3898347"/>
              <a:gd name="connsiteY77" fmla="*/ 4100276 h 4256103"/>
              <a:gd name="connsiteX78" fmla="*/ 1944675 w 3898347"/>
              <a:gd name="connsiteY78" fmla="*/ 4121515 h 4256103"/>
              <a:gd name="connsiteX79" fmla="*/ 1739945 w 3898347"/>
              <a:gd name="connsiteY79" fmla="*/ 4171795 h 4256103"/>
              <a:gd name="connsiteX80" fmla="*/ 1662065 w 3898347"/>
              <a:gd name="connsiteY80" fmla="*/ 4184630 h 4256103"/>
              <a:gd name="connsiteX81" fmla="*/ 1595989 w 3898347"/>
              <a:gd name="connsiteY81" fmla="*/ 4193679 h 4256103"/>
              <a:gd name="connsiteX82" fmla="*/ 1559231 w 3898347"/>
              <a:gd name="connsiteY82" fmla="*/ 4195932 h 4256103"/>
              <a:gd name="connsiteX83" fmla="*/ 1537197 w 3898347"/>
              <a:gd name="connsiteY83" fmla="*/ 4209468 h 4256103"/>
              <a:gd name="connsiteX84" fmla="*/ 1508787 w 3898347"/>
              <a:gd name="connsiteY84" fmla="*/ 4234213 h 4256103"/>
              <a:gd name="connsiteX85" fmla="*/ 1488914 w 3898347"/>
              <a:gd name="connsiteY85" fmla="*/ 4241772 h 4256103"/>
              <a:gd name="connsiteX86" fmla="*/ 1475364 w 3898347"/>
              <a:gd name="connsiteY86" fmla="*/ 4248364 h 4256103"/>
              <a:gd name="connsiteX87" fmla="*/ 1444118 w 3898347"/>
              <a:gd name="connsiteY87" fmla="*/ 4246285 h 4256103"/>
              <a:gd name="connsiteX88" fmla="*/ 1405326 w 3898347"/>
              <a:gd name="connsiteY88" fmla="*/ 4248391 h 4256103"/>
              <a:gd name="connsiteX89" fmla="*/ 1344909 w 3898347"/>
              <a:gd name="connsiteY89" fmla="*/ 4237004 h 4256103"/>
              <a:gd name="connsiteX90" fmla="*/ 1298748 w 3898347"/>
              <a:gd name="connsiteY90" fmla="*/ 4241669 h 4256103"/>
              <a:gd name="connsiteX91" fmla="*/ 1251302 w 3898347"/>
              <a:gd name="connsiteY91" fmla="*/ 4232513 h 4256103"/>
              <a:gd name="connsiteX92" fmla="*/ 1216643 w 3898347"/>
              <a:gd name="connsiteY92" fmla="*/ 4229828 h 4256103"/>
              <a:gd name="connsiteX93" fmla="*/ 1214101 w 3898347"/>
              <a:gd name="connsiteY93" fmla="*/ 4231991 h 4256103"/>
              <a:gd name="connsiteX94" fmla="*/ 1203193 w 3898347"/>
              <a:gd name="connsiteY94" fmla="*/ 4232867 h 4256103"/>
              <a:gd name="connsiteX95" fmla="*/ 1201049 w 3898347"/>
              <a:gd name="connsiteY95" fmla="*/ 4242842 h 4256103"/>
              <a:gd name="connsiteX96" fmla="*/ 1185298 w 3898347"/>
              <a:gd name="connsiteY96" fmla="*/ 4251133 h 4256103"/>
              <a:gd name="connsiteX97" fmla="*/ 1164955 w 3898347"/>
              <a:gd name="connsiteY97" fmla="*/ 4250027 h 4256103"/>
              <a:gd name="connsiteX98" fmla="*/ 1067357 w 3898347"/>
              <a:gd name="connsiteY98" fmla="*/ 4233908 h 4256103"/>
              <a:gd name="connsiteX99" fmla="*/ 1009492 w 3898347"/>
              <a:gd name="connsiteY99" fmla="*/ 4230455 h 4256103"/>
              <a:gd name="connsiteX100" fmla="*/ 988345 w 3898347"/>
              <a:gd name="connsiteY100" fmla="*/ 4238880 h 4256103"/>
              <a:gd name="connsiteX101" fmla="*/ 958251 w 3898347"/>
              <a:gd name="connsiteY101" fmla="*/ 4244100 h 4256103"/>
              <a:gd name="connsiteX102" fmla="*/ 899207 w 3898347"/>
              <a:gd name="connsiteY102" fmla="*/ 4247688 h 4256103"/>
              <a:gd name="connsiteX103" fmla="*/ 837706 w 3898347"/>
              <a:gd name="connsiteY103" fmla="*/ 4245528 h 4256103"/>
              <a:gd name="connsiteX104" fmla="*/ 778474 w 3898347"/>
              <a:gd name="connsiteY104" fmla="*/ 4235526 h 4256103"/>
              <a:gd name="connsiteX105" fmla="*/ 774418 w 3898347"/>
              <a:gd name="connsiteY105" fmla="*/ 4242583 h 4256103"/>
              <a:gd name="connsiteX106" fmla="*/ 737705 w 3898347"/>
              <a:gd name="connsiteY106" fmla="*/ 4238891 h 4256103"/>
              <a:gd name="connsiteX107" fmla="*/ 641839 w 3898347"/>
              <a:gd name="connsiteY107" fmla="*/ 4211160 h 4256103"/>
              <a:gd name="connsiteX108" fmla="*/ 558105 w 3898347"/>
              <a:gd name="connsiteY108" fmla="*/ 4191218 h 4256103"/>
              <a:gd name="connsiteX109" fmla="*/ 515682 w 3898347"/>
              <a:gd name="connsiteY109" fmla="*/ 4193696 h 4256103"/>
              <a:gd name="connsiteX110" fmla="*/ 467082 w 3898347"/>
              <a:gd name="connsiteY110" fmla="*/ 4185616 h 4256103"/>
              <a:gd name="connsiteX111" fmla="*/ 437646 w 3898347"/>
              <a:gd name="connsiteY111" fmla="*/ 4212658 h 4256103"/>
              <a:gd name="connsiteX112" fmla="*/ 402271 w 3898347"/>
              <a:gd name="connsiteY112" fmla="*/ 4212774 h 4256103"/>
              <a:gd name="connsiteX113" fmla="*/ 384907 w 3898347"/>
              <a:gd name="connsiteY113" fmla="*/ 4201195 h 4256103"/>
              <a:gd name="connsiteX114" fmla="*/ 337154 w 3898347"/>
              <a:gd name="connsiteY114" fmla="*/ 4206136 h 4256103"/>
              <a:gd name="connsiteX115" fmla="*/ 298662 w 3898347"/>
              <a:gd name="connsiteY115" fmla="*/ 4211227 h 4256103"/>
              <a:gd name="connsiteX116" fmla="*/ 265740 w 3898347"/>
              <a:gd name="connsiteY116" fmla="*/ 4213623 h 4256103"/>
              <a:gd name="connsiteX117" fmla="*/ 176403 w 3898347"/>
              <a:gd name="connsiteY117" fmla="*/ 4227393 h 4256103"/>
              <a:gd name="connsiteX118" fmla="*/ 82528 w 3898347"/>
              <a:gd name="connsiteY118" fmla="*/ 4243774 h 4256103"/>
              <a:gd name="connsiteX119" fmla="*/ 19464 w 3898347"/>
              <a:gd name="connsiteY119" fmla="*/ 4256103 h 4256103"/>
              <a:gd name="connsiteX120" fmla="*/ 0 w 3898347"/>
              <a:gd name="connsiteY120" fmla="*/ 4221939 h 4256103"/>
              <a:gd name="connsiteX121" fmla="*/ 0 w 3898347"/>
              <a:gd name="connsiteY121" fmla="*/ 15850 h 4256103"/>
              <a:gd name="connsiteX122" fmla="*/ 3898347 w 3898347"/>
              <a:gd name="connsiteY122" fmla="*/ 0 h 4256103"/>
              <a:gd name="connsiteX0" fmla="*/ 3898347 w 3898347"/>
              <a:gd name="connsiteY0" fmla="*/ 0 h 4256103"/>
              <a:gd name="connsiteX1" fmla="*/ 3898347 w 3898347"/>
              <a:gd name="connsiteY1" fmla="*/ 3834445 h 4256103"/>
              <a:gd name="connsiteX2" fmla="*/ 3892314 w 3898347"/>
              <a:gd name="connsiteY2" fmla="*/ 3832951 h 4256103"/>
              <a:gd name="connsiteX3" fmla="*/ 3851953 w 3898347"/>
              <a:gd name="connsiteY3" fmla="*/ 3802983 h 4256103"/>
              <a:gd name="connsiteX4" fmla="*/ 3836418 w 3898347"/>
              <a:gd name="connsiteY4" fmla="*/ 3811513 h 4256103"/>
              <a:gd name="connsiteX5" fmla="*/ 3833758 w 3898347"/>
              <a:gd name="connsiteY5" fmla="*/ 3813341 h 4256103"/>
              <a:gd name="connsiteX6" fmla="*/ 3822673 w 3898347"/>
              <a:gd name="connsiteY6" fmla="*/ 3812913 h 4256103"/>
              <a:gd name="connsiteX7" fmla="*/ 3820104 w 3898347"/>
              <a:gd name="connsiteY7" fmla="*/ 3822466 h 4256103"/>
              <a:gd name="connsiteX8" fmla="*/ 3803816 w 3898347"/>
              <a:gd name="connsiteY8" fmla="*/ 3828757 h 4256103"/>
              <a:gd name="connsiteX9" fmla="*/ 3729936 w 3898347"/>
              <a:gd name="connsiteY9" fmla="*/ 3815386 h 4256103"/>
              <a:gd name="connsiteX10" fmla="*/ 3726018 w 3898347"/>
              <a:gd name="connsiteY10" fmla="*/ 3815100 h 4256103"/>
              <a:gd name="connsiteX11" fmla="*/ 3725413 w 3898347"/>
              <a:gd name="connsiteY11" fmla="*/ 3814615 h 4256103"/>
              <a:gd name="connsiteX12" fmla="*/ 3713801 w 3898347"/>
              <a:gd name="connsiteY12" fmla="*/ 3811018 h 4256103"/>
              <a:gd name="connsiteX13" fmla="*/ 3709087 w 3898347"/>
              <a:gd name="connsiteY13" fmla="*/ 3813195 h 4256103"/>
              <a:gd name="connsiteX14" fmla="*/ 3698038 w 3898347"/>
              <a:gd name="connsiteY14" fmla="*/ 3806182 h 4256103"/>
              <a:gd name="connsiteX15" fmla="*/ 3662227 w 3898347"/>
              <a:gd name="connsiteY15" fmla="*/ 3807761 h 4256103"/>
              <a:gd name="connsiteX16" fmla="*/ 3659872 w 3898347"/>
              <a:gd name="connsiteY16" fmla="*/ 3805524 h 4256103"/>
              <a:gd name="connsiteX17" fmla="*/ 3643454 w 3898347"/>
              <a:gd name="connsiteY17" fmla="*/ 3794831 h 4256103"/>
              <a:gd name="connsiteX18" fmla="*/ 3624789 w 3898347"/>
              <a:gd name="connsiteY18" fmla="*/ 3803185 h 4256103"/>
              <a:gd name="connsiteX19" fmla="*/ 3602327 w 3898347"/>
              <a:gd name="connsiteY19" fmla="*/ 3794616 h 4256103"/>
              <a:gd name="connsiteX20" fmla="*/ 3596645 w 3898347"/>
              <a:gd name="connsiteY20" fmla="*/ 3797108 h 4256103"/>
              <a:gd name="connsiteX21" fmla="*/ 3574144 w 3898347"/>
              <a:gd name="connsiteY21" fmla="*/ 3795108 h 4256103"/>
              <a:gd name="connsiteX22" fmla="*/ 3562310 w 3898347"/>
              <a:gd name="connsiteY22" fmla="*/ 3787534 h 4256103"/>
              <a:gd name="connsiteX23" fmla="*/ 3551635 w 3898347"/>
              <a:gd name="connsiteY23" fmla="*/ 3797705 h 4256103"/>
              <a:gd name="connsiteX24" fmla="*/ 3542668 w 3898347"/>
              <a:gd name="connsiteY24" fmla="*/ 3803283 h 4256103"/>
              <a:gd name="connsiteX25" fmla="*/ 3533033 w 3898347"/>
              <a:gd name="connsiteY25" fmla="*/ 3799071 h 4256103"/>
              <a:gd name="connsiteX26" fmla="*/ 3521726 w 3898347"/>
              <a:gd name="connsiteY26" fmla="*/ 3804691 h 4256103"/>
              <a:gd name="connsiteX27" fmla="*/ 3520080 w 3898347"/>
              <a:gd name="connsiteY27" fmla="*/ 3805210 h 4256103"/>
              <a:gd name="connsiteX28" fmla="*/ 3508491 w 3898347"/>
              <a:gd name="connsiteY28" fmla="*/ 3797398 h 4256103"/>
              <a:gd name="connsiteX29" fmla="*/ 3503787 w 3898347"/>
              <a:gd name="connsiteY29" fmla="*/ 3797787 h 4256103"/>
              <a:gd name="connsiteX30" fmla="*/ 3492165 w 3898347"/>
              <a:gd name="connsiteY30" fmla="*/ 3799887 h 4256103"/>
              <a:gd name="connsiteX31" fmla="*/ 3472233 w 3898347"/>
              <a:gd name="connsiteY31" fmla="*/ 3805682 h 4256103"/>
              <a:gd name="connsiteX32" fmla="*/ 3465921 w 3898347"/>
              <a:gd name="connsiteY32" fmla="*/ 3805814 h 4256103"/>
              <a:gd name="connsiteX33" fmla="*/ 3455541 w 3898347"/>
              <a:gd name="connsiteY33" fmla="*/ 3815505 h 4256103"/>
              <a:gd name="connsiteX34" fmla="*/ 3429027 w 3898347"/>
              <a:gd name="connsiteY34" fmla="*/ 3816906 h 4256103"/>
              <a:gd name="connsiteX35" fmla="*/ 3369507 w 3898347"/>
              <a:gd name="connsiteY35" fmla="*/ 3825563 h 4256103"/>
              <a:gd name="connsiteX36" fmla="*/ 3324491 w 3898347"/>
              <a:gd name="connsiteY36" fmla="*/ 3832006 h 4256103"/>
              <a:gd name="connsiteX37" fmla="*/ 3244235 w 3898347"/>
              <a:gd name="connsiteY37" fmla="*/ 3834376 h 4256103"/>
              <a:gd name="connsiteX38" fmla="*/ 3226507 w 3898347"/>
              <a:gd name="connsiteY38" fmla="*/ 3820131 h 4256103"/>
              <a:gd name="connsiteX39" fmla="*/ 3191688 w 3898347"/>
              <a:gd name="connsiteY39" fmla="*/ 3837359 h 4256103"/>
              <a:gd name="connsiteX40" fmla="*/ 3153779 w 3898347"/>
              <a:gd name="connsiteY40" fmla="*/ 3848439 h 4256103"/>
              <a:gd name="connsiteX41" fmla="*/ 3090188 w 3898347"/>
              <a:gd name="connsiteY41" fmla="*/ 3855036 h 4256103"/>
              <a:gd name="connsiteX42" fmla="*/ 3031422 w 3898347"/>
              <a:gd name="connsiteY42" fmla="*/ 3858298 h 4256103"/>
              <a:gd name="connsiteX43" fmla="*/ 2996288 w 3898347"/>
              <a:gd name="connsiteY43" fmla="*/ 3860020 h 4256103"/>
              <a:gd name="connsiteX44" fmla="*/ 2901661 w 3898347"/>
              <a:gd name="connsiteY44" fmla="*/ 3882243 h 4256103"/>
              <a:gd name="connsiteX45" fmla="*/ 2782141 w 3898347"/>
              <a:gd name="connsiteY45" fmla="*/ 3932983 h 4256103"/>
              <a:gd name="connsiteX46" fmla="*/ 2749597 w 3898347"/>
              <a:gd name="connsiteY46" fmla="*/ 3956746 h 4256103"/>
              <a:gd name="connsiteX47" fmla="*/ 2730493 w 3898347"/>
              <a:gd name="connsiteY47" fmla="*/ 3955236 h 4256103"/>
              <a:gd name="connsiteX48" fmla="*/ 2707507 w 3898347"/>
              <a:gd name="connsiteY48" fmla="*/ 3947771 h 4256103"/>
              <a:gd name="connsiteX49" fmla="*/ 2701937 w 3898347"/>
              <a:gd name="connsiteY49" fmla="*/ 3950565 h 4256103"/>
              <a:gd name="connsiteX50" fmla="*/ 2679435 w 3898347"/>
              <a:gd name="connsiteY50" fmla="*/ 3949768 h 4256103"/>
              <a:gd name="connsiteX51" fmla="*/ 2667352 w 3898347"/>
              <a:gd name="connsiteY51" fmla="*/ 3942821 h 4256103"/>
              <a:gd name="connsiteX52" fmla="*/ 2657096 w 3898347"/>
              <a:gd name="connsiteY52" fmla="*/ 3953571 h 4256103"/>
              <a:gd name="connsiteX53" fmla="*/ 2655161 w 3898347"/>
              <a:gd name="connsiteY53" fmla="*/ 3962216 h 4256103"/>
              <a:gd name="connsiteX54" fmla="*/ 2638604 w 3898347"/>
              <a:gd name="connsiteY54" fmla="*/ 3955936 h 4256103"/>
              <a:gd name="connsiteX55" fmla="*/ 2626185 w 3898347"/>
              <a:gd name="connsiteY55" fmla="*/ 3962937 h 4256103"/>
              <a:gd name="connsiteX56" fmla="*/ 2614077 w 3898347"/>
              <a:gd name="connsiteY56" fmla="*/ 3955576 h 4256103"/>
              <a:gd name="connsiteX57" fmla="*/ 2609403 w 3898347"/>
              <a:gd name="connsiteY57" fmla="*/ 3956215 h 4256103"/>
              <a:gd name="connsiteX58" fmla="*/ 2597896 w 3898347"/>
              <a:gd name="connsiteY58" fmla="*/ 3958939 h 4256103"/>
              <a:gd name="connsiteX59" fmla="*/ 2578251 w 3898347"/>
              <a:gd name="connsiteY59" fmla="*/ 3965812 h 4256103"/>
              <a:gd name="connsiteX60" fmla="*/ 2571961 w 3898347"/>
              <a:gd name="connsiteY60" fmla="*/ 3966278 h 4256103"/>
              <a:gd name="connsiteX61" fmla="*/ 2559399 w 3898347"/>
              <a:gd name="connsiteY61" fmla="*/ 3979193 h 4256103"/>
              <a:gd name="connsiteX62" fmla="*/ 2533560 w 3898347"/>
              <a:gd name="connsiteY62" fmla="*/ 3988160 h 4256103"/>
              <a:gd name="connsiteX63" fmla="*/ 2515299 w 3898347"/>
              <a:gd name="connsiteY63" fmla="*/ 4016867 h 4256103"/>
              <a:gd name="connsiteX64" fmla="*/ 2513423 w 3898347"/>
              <a:gd name="connsiteY64" fmla="*/ 4018759 h 4256103"/>
              <a:gd name="connsiteX65" fmla="*/ 2482991 w 3898347"/>
              <a:gd name="connsiteY65" fmla="*/ 4012935 h 4256103"/>
              <a:gd name="connsiteX66" fmla="*/ 2446940 w 3898347"/>
              <a:gd name="connsiteY66" fmla="*/ 4021172 h 4256103"/>
              <a:gd name="connsiteX67" fmla="*/ 2404883 w 3898347"/>
              <a:gd name="connsiteY67" fmla="*/ 4024808 h 4256103"/>
              <a:gd name="connsiteX68" fmla="*/ 2373894 w 3898347"/>
              <a:gd name="connsiteY68" fmla="*/ 4023827 h 4256103"/>
              <a:gd name="connsiteX69" fmla="*/ 2297080 w 3898347"/>
              <a:gd name="connsiteY69" fmla="*/ 4040841 h 4256103"/>
              <a:gd name="connsiteX70" fmla="*/ 2170615 w 3898347"/>
              <a:gd name="connsiteY70" fmla="*/ 4077196 h 4256103"/>
              <a:gd name="connsiteX71" fmla="*/ 2143580 w 3898347"/>
              <a:gd name="connsiteY71" fmla="*/ 4083102 h 4256103"/>
              <a:gd name="connsiteX72" fmla="*/ 2119893 w 3898347"/>
              <a:gd name="connsiteY72" fmla="*/ 4080874 h 4256103"/>
              <a:gd name="connsiteX73" fmla="*/ 2114008 w 3898347"/>
              <a:gd name="connsiteY73" fmla="*/ 4073996 h 4256103"/>
              <a:gd name="connsiteX74" fmla="*/ 2099067 w 3898347"/>
              <a:gd name="connsiteY74" fmla="*/ 4076068 h 4256103"/>
              <a:gd name="connsiteX75" fmla="*/ 2095000 w 3898347"/>
              <a:gd name="connsiteY75" fmla="*/ 4075096 h 4256103"/>
              <a:gd name="connsiteX76" fmla="*/ 2071767 w 3898347"/>
              <a:gd name="connsiteY76" fmla="*/ 4071044 h 4256103"/>
              <a:gd name="connsiteX77" fmla="*/ 2024486 w 3898347"/>
              <a:gd name="connsiteY77" fmla="*/ 4100276 h 4256103"/>
              <a:gd name="connsiteX78" fmla="*/ 1944675 w 3898347"/>
              <a:gd name="connsiteY78" fmla="*/ 4121515 h 4256103"/>
              <a:gd name="connsiteX79" fmla="*/ 1739945 w 3898347"/>
              <a:gd name="connsiteY79" fmla="*/ 4171795 h 4256103"/>
              <a:gd name="connsiteX80" fmla="*/ 1662065 w 3898347"/>
              <a:gd name="connsiteY80" fmla="*/ 4184630 h 4256103"/>
              <a:gd name="connsiteX81" fmla="*/ 1595989 w 3898347"/>
              <a:gd name="connsiteY81" fmla="*/ 4193679 h 4256103"/>
              <a:gd name="connsiteX82" fmla="*/ 1559231 w 3898347"/>
              <a:gd name="connsiteY82" fmla="*/ 4195932 h 4256103"/>
              <a:gd name="connsiteX83" fmla="*/ 1537197 w 3898347"/>
              <a:gd name="connsiteY83" fmla="*/ 4209468 h 4256103"/>
              <a:gd name="connsiteX84" fmla="*/ 1508787 w 3898347"/>
              <a:gd name="connsiteY84" fmla="*/ 4234213 h 4256103"/>
              <a:gd name="connsiteX85" fmla="*/ 1488914 w 3898347"/>
              <a:gd name="connsiteY85" fmla="*/ 4241772 h 4256103"/>
              <a:gd name="connsiteX86" fmla="*/ 1465497 w 3898347"/>
              <a:gd name="connsiteY86" fmla="*/ 4245075 h 4256103"/>
              <a:gd name="connsiteX87" fmla="*/ 1444118 w 3898347"/>
              <a:gd name="connsiteY87" fmla="*/ 4246285 h 4256103"/>
              <a:gd name="connsiteX88" fmla="*/ 1405326 w 3898347"/>
              <a:gd name="connsiteY88" fmla="*/ 4248391 h 4256103"/>
              <a:gd name="connsiteX89" fmla="*/ 1344909 w 3898347"/>
              <a:gd name="connsiteY89" fmla="*/ 4237004 h 4256103"/>
              <a:gd name="connsiteX90" fmla="*/ 1298748 w 3898347"/>
              <a:gd name="connsiteY90" fmla="*/ 4241669 h 4256103"/>
              <a:gd name="connsiteX91" fmla="*/ 1251302 w 3898347"/>
              <a:gd name="connsiteY91" fmla="*/ 4232513 h 4256103"/>
              <a:gd name="connsiteX92" fmla="*/ 1216643 w 3898347"/>
              <a:gd name="connsiteY92" fmla="*/ 4229828 h 4256103"/>
              <a:gd name="connsiteX93" fmla="*/ 1214101 w 3898347"/>
              <a:gd name="connsiteY93" fmla="*/ 4231991 h 4256103"/>
              <a:gd name="connsiteX94" fmla="*/ 1203193 w 3898347"/>
              <a:gd name="connsiteY94" fmla="*/ 4232867 h 4256103"/>
              <a:gd name="connsiteX95" fmla="*/ 1201049 w 3898347"/>
              <a:gd name="connsiteY95" fmla="*/ 4242842 h 4256103"/>
              <a:gd name="connsiteX96" fmla="*/ 1185298 w 3898347"/>
              <a:gd name="connsiteY96" fmla="*/ 4251133 h 4256103"/>
              <a:gd name="connsiteX97" fmla="*/ 1164955 w 3898347"/>
              <a:gd name="connsiteY97" fmla="*/ 4250027 h 4256103"/>
              <a:gd name="connsiteX98" fmla="*/ 1067357 w 3898347"/>
              <a:gd name="connsiteY98" fmla="*/ 4233908 h 4256103"/>
              <a:gd name="connsiteX99" fmla="*/ 1009492 w 3898347"/>
              <a:gd name="connsiteY99" fmla="*/ 4230455 h 4256103"/>
              <a:gd name="connsiteX100" fmla="*/ 988345 w 3898347"/>
              <a:gd name="connsiteY100" fmla="*/ 4238880 h 4256103"/>
              <a:gd name="connsiteX101" fmla="*/ 958251 w 3898347"/>
              <a:gd name="connsiteY101" fmla="*/ 4244100 h 4256103"/>
              <a:gd name="connsiteX102" fmla="*/ 899207 w 3898347"/>
              <a:gd name="connsiteY102" fmla="*/ 4247688 h 4256103"/>
              <a:gd name="connsiteX103" fmla="*/ 837706 w 3898347"/>
              <a:gd name="connsiteY103" fmla="*/ 4245528 h 4256103"/>
              <a:gd name="connsiteX104" fmla="*/ 778474 w 3898347"/>
              <a:gd name="connsiteY104" fmla="*/ 4235526 h 4256103"/>
              <a:gd name="connsiteX105" fmla="*/ 774418 w 3898347"/>
              <a:gd name="connsiteY105" fmla="*/ 4242583 h 4256103"/>
              <a:gd name="connsiteX106" fmla="*/ 737705 w 3898347"/>
              <a:gd name="connsiteY106" fmla="*/ 4238891 h 4256103"/>
              <a:gd name="connsiteX107" fmla="*/ 641839 w 3898347"/>
              <a:gd name="connsiteY107" fmla="*/ 4211160 h 4256103"/>
              <a:gd name="connsiteX108" fmla="*/ 558105 w 3898347"/>
              <a:gd name="connsiteY108" fmla="*/ 4191218 h 4256103"/>
              <a:gd name="connsiteX109" fmla="*/ 515682 w 3898347"/>
              <a:gd name="connsiteY109" fmla="*/ 4193696 h 4256103"/>
              <a:gd name="connsiteX110" fmla="*/ 467082 w 3898347"/>
              <a:gd name="connsiteY110" fmla="*/ 4185616 h 4256103"/>
              <a:gd name="connsiteX111" fmla="*/ 437646 w 3898347"/>
              <a:gd name="connsiteY111" fmla="*/ 4212658 h 4256103"/>
              <a:gd name="connsiteX112" fmla="*/ 402271 w 3898347"/>
              <a:gd name="connsiteY112" fmla="*/ 4212774 h 4256103"/>
              <a:gd name="connsiteX113" fmla="*/ 384907 w 3898347"/>
              <a:gd name="connsiteY113" fmla="*/ 4201195 h 4256103"/>
              <a:gd name="connsiteX114" fmla="*/ 337154 w 3898347"/>
              <a:gd name="connsiteY114" fmla="*/ 4206136 h 4256103"/>
              <a:gd name="connsiteX115" fmla="*/ 298662 w 3898347"/>
              <a:gd name="connsiteY115" fmla="*/ 4211227 h 4256103"/>
              <a:gd name="connsiteX116" fmla="*/ 265740 w 3898347"/>
              <a:gd name="connsiteY116" fmla="*/ 4213623 h 4256103"/>
              <a:gd name="connsiteX117" fmla="*/ 176403 w 3898347"/>
              <a:gd name="connsiteY117" fmla="*/ 4227393 h 4256103"/>
              <a:gd name="connsiteX118" fmla="*/ 82528 w 3898347"/>
              <a:gd name="connsiteY118" fmla="*/ 4243774 h 4256103"/>
              <a:gd name="connsiteX119" fmla="*/ 19464 w 3898347"/>
              <a:gd name="connsiteY119" fmla="*/ 4256103 h 4256103"/>
              <a:gd name="connsiteX120" fmla="*/ 0 w 3898347"/>
              <a:gd name="connsiteY120" fmla="*/ 4221939 h 4256103"/>
              <a:gd name="connsiteX121" fmla="*/ 0 w 3898347"/>
              <a:gd name="connsiteY121" fmla="*/ 15850 h 4256103"/>
              <a:gd name="connsiteX122" fmla="*/ 3898347 w 3898347"/>
              <a:gd name="connsiteY122" fmla="*/ 0 h 4256103"/>
              <a:gd name="connsiteX0" fmla="*/ 3898347 w 3898347"/>
              <a:gd name="connsiteY0" fmla="*/ 0 h 4256103"/>
              <a:gd name="connsiteX1" fmla="*/ 3898347 w 3898347"/>
              <a:gd name="connsiteY1" fmla="*/ 3834445 h 4256103"/>
              <a:gd name="connsiteX2" fmla="*/ 3892314 w 3898347"/>
              <a:gd name="connsiteY2" fmla="*/ 3832951 h 4256103"/>
              <a:gd name="connsiteX3" fmla="*/ 3851953 w 3898347"/>
              <a:gd name="connsiteY3" fmla="*/ 3802983 h 4256103"/>
              <a:gd name="connsiteX4" fmla="*/ 3836418 w 3898347"/>
              <a:gd name="connsiteY4" fmla="*/ 3811513 h 4256103"/>
              <a:gd name="connsiteX5" fmla="*/ 3833758 w 3898347"/>
              <a:gd name="connsiteY5" fmla="*/ 3813341 h 4256103"/>
              <a:gd name="connsiteX6" fmla="*/ 3822673 w 3898347"/>
              <a:gd name="connsiteY6" fmla="*/ 3812913 h 4256103"/>
              <a:gd name="connsiteX7" fmla="*/ 3820104 w 3898347"/>
              <a:gd name="connsiteY7" fmla="*/ 3822466 h 4256103"/>
              <a:gd name="connsiteX8" fmla="*/ 3803816 w 3898347"/>
              <a:gd name="connsiteY8" fmla="*/ 3828757 h 4256103"/>
              <a:gd name="connsiteX9" fmla="*/ 3729936 w 3898347"/>
              <a:gd name="connsiteY9" fmla="*/ 3815386 h 4256103"/>
              <a:gd name="connsiteX10" fmla="*/ 3726018 w 3898347"/>
              <a:gd name="connsiteY10" fmla="*/ 3815100 h 4256103"/>
              <a:gd name="connsiteX11" fmla="*/ 3725413 w 3898347"/>
              <a:gd name="connsiteY11" fmla="*/ 3814615 h 4256103"/>
              <a:gd name="connsiteX12" fmla="*/ 3713801 w 3898347"/>
              <a:gd name="connsiteY12" fmla="*/ 3811018 h 4256103"/>
              <a:gd name="connsiteX13" fmla="*/ 3709087 w 3898347"/>
              <a:gd name="connsiteY13" fmla="*/ 3813195 h 4256103"/>
              <a:gd name="connsiteX14" fmla="*/ 3698038 w 3898347"/>
              <a:gd name="connsiteY14" fmla="*/ 3806182 h 4256103"/>
              <a:gd name="connsiteX15" fmla="*/ 3662227 w 3898347"/>
              <a:gd name="connsiteY15" fmla="*/ 3807761 h 4256103"/>
              <a:gd name="connsiteX16" fmla="*/ 3659872 w 3898347"/>
              <a:gd name="connsiteY16" fmla="*/ 3805524 h 4256103"/>
              <a:gd name="connsiteX17" fmla="*/ 3643454 w 3898347"/>
              <a:gd name="connsiteY17" fmla="*/ 3794831 h 4256103"/>
              <a:gd name="connsiteX18" fmla="*/ 3624789 w 3898347"/>
              <a:gd name="connsiteY18" fmla="*/ 3803185 h 4256103"/>
              <a:gd name="connsiteX19" fmla="*/ 3602327 w 3898347"/>
              <a:gd name="connsiteY19" fmla="*/ 3794616 h 4256103"/>
              <a:gd name="connsiteX20" fmla="*/ 3596645 w 3898347"/>
              <a:gd name="connsiteY20" fmla="*/ 3797108 h 4256103"/>
              <a:gd name="connsiteX21" fmla="*/ 3574144 w 3898347"/>
              <a:gd name="connsiteY21" fmla="*/ 3795108 h 4256103"/>
              <a:gd name="connsiteX22" fmla="*/ 3562310 w 3898347"/>
              <a:gd name="connsiteY22" fmla="*/ 3787534 h 4256103"/>
              <a:gd name="connsiteX23" fmla="*/ 3551635 w 3898347"/>
              <a:gd name="connsiteY23" fmla="*/ 3797705 h 4256103"/>
              <a:gd name="connsiteX24" fmla="*/ 3542668 w 3898347"/>
              <a:gd name="connsiteY24" fmla="*/ 3803283 h 4256103"/>
              <a:gd name="connsiteX25" fmla="*/ 3533033 w 3898347"/>
              <a:gd name="connsiteY25" fmla="*/ 3799071 h 4256103"/>
              <a:gd name="connsiteX26" fmla="*/ 3521726 w 3898347"/>
              <a:gd name="connsiteY26" fmla="*/ 3804691 h 4256103"/>
              <a:gd name="connsiteX27" fmla="*/ 3520080 w 3898347"/>
              <a:gd name="connsiteY27" fmla="*/ 3805210 h 4256103"/>
              <a:gd name="connsiteX28" fmla="*/ 3508491 w 3898347"/>
              <a:gd name="connsiteY28" fmla="*/ 3797398 h 4256103"/>
              <a:gd name="connsiteX29" fmla="*/ 3503787 w 3898347"/>
              <a:gd name="connsiteY29" fmla="*/ 3797787 h 4256103"/>
              <a:gd name="connsiteX30" fmla="*/ 3492165 w 3898347"/>
              <a:gd name="connsiteY30" fmla="*/ 3799887 h 4256103"/>
              <a:gd name="connsiteX31" fmla="*/ 3472233 w 3898347"/>
              <a:gd name="connsiteY31" fmla="*/ 3805682 h 4256103"/>
              <a:gd name="connsiteX32" fmla="*/ 3465921 w 3898347"/>
              <a:gd name="connsiteY32" fmla="*/ 3805814 h 4256103"/>
              <a:gd name="connsiteX33" fmla="*/ 3455541 w 3898347"/>
              <a:gd name="connsiteY33" fmla="*/ 3815505 h 4256103"/>
              <a:gd name="connsiteX34" fmla="*/ 3429027 w 3898347"/>
              <a:gd name="connsiteY34" fmla="*/ 3816906 h 4256103"/>
              <a:gd name="connsiteX35" fmla="*/ 3369507 w 3898347"/>
              <a:gd name="connsiteY35" fmla="*/ 3825563 h 4256103"/>
              <a:gd name="connsiteX36" fmla="*/ 3324491 w 3898347"/>
              <a:gd name="connsiteY36" fmla="*/ 3832006 h 4256103"/>
              <a:gd name="connsiteX37" fmla="*/ 3244235 w 3898347"/>
              <a:gd name="connsiteY37" fmla="*/ 3834376 h 4256103"/>
              <a:gd name="connsiteX38" fmla="*/ 3226507 w 3898347"/>
              <a:gd name="connsiteY38" fmla="*/ 3820131 h 4256103"/>
              <a:gd name="connsiteX39" fmla="*/ 3191688 w 3898347"/>
              <a:gd name="connsiteY39" fmla="*/ 3837359 h 4256103"/>
              <a:gd name="connsiteX40" fmla="*/ 3153779 w 3898347"/>
              <a:gd name="connsiteY40" fmla="*/ 3848439 h 4256103"/>
              <a:gd name="connsiteX41" fmla="*/ 3090188 w 3898347"/>
              <a:gd name="connsiteY41" fmla="*/ 3855036 h 4256103"/>
              <a:gd name="connsiteX42" fmla="*/ 3031422 w 3898347"/>
              <a:gd name="connsiteY42" fmla="*/ 3858298 h 4256103"/>
              <a:gd name="connsiteX43" fmla="*/ 2996288 w 3898347"/>
              <a:gd name="connsiteY43" fmla="*/ 3860020 h 4256103"/>
              <a:gd name="connsiteX44" fmla="*/ 2901661 w 3898347"/>
              <a:gd name="connsiteY44" fmla="*/ 3882243 h 4256103"/>
              <a:gd name="connsiteX45" fmla="*/ 2782141 w 3898347"/>
              <a:gd name="connsiteY45" fmla="*/ 3932983 h 4256103"/>
              <a:gd name="connsiteX46" fmla="*/ 2749597 w 3898347"/>
              <a:gd name="connsiteY46" fmla="*/ 3956746 h 4256103"/>
              <a:gd name="connsiteX47" fmla="*/ 2730493 w 3898347"/>
              <a:gd name="connsiteY47" fmla="*/ 3955236 h 4256103"/>
              <a:gd name="connsiteX48" fmla="*/ 2707507 w 3898347"/>
              <a:gd name="connsiteY48" fmla="*/ 3947771 h 4256103"/>
              <a:gd name="connsiteX49" fmla="*/ 2701937 w 3898347"/>
              <a:gd name="connsiteY49" fmla="*/ 3950565 h 4256103"/>
              <a:gd name="connsiteX50" fmla="*/ 2679435 w 3898347"/>
              <a:gd name="connsiteY50" fmla="*/ 3949768 h 4256103"/>
              <a:gd name="connsiteX51" fmla="*/ 2667352 w 3898347"/>
              <a:gd name="connsiteY51" fmla="*/ 3942821 h 4256103"/>
              <a:gd name="connsiteX52" fmla="*/ 2657096 w 3898347"/>
              <a:gd name="connsiteY52" fmla="*/ 3953571 h 4256103"/>
              <a:gd name="connsiteX53" fmla="*/ 2655161 w 3898347"/>
              <a:gd name="connsiteY53" fmla="*/ 3962216 h 4256103"/>
              <a:gd name="connsiteX54" fmla="*/ 2638604 w 3898347"/>
              <a:gd name="connsiteY54" fmla="*/ 3955936 h 4256103"/>
              <a:gd name="connsiteX55" fmla="*/ 2626185 w 3898347"/>
              <a:gd name="connsiteY55" fmla="*/ 3962937 h 4256103"/>
              <a:gd name="connsiteX56" fmla="*/ 2614077 w 3898347"/>
              <a:gd name="connsiteY56" fmla="*/ 3955576 h 4256103"/>
              <a:gd name="connsiteX57" fmla="*/ 2609403 w 3898347"/>
              <a:gd name="connsiteY57" fmla="*/ 3956215 h 4256103"/>
              <a:gd name="connsiteX58" fmla="*/ 2597896 w 3898347"/>
              <a:gd name="connsiteY58" fmla="*/ 3958939 h 4256103"/>
              <a:gd name="connsiteX59" fmla="*/ 2578251 w 3898347"/>
              <a:gd name="connsiteY59" fmla="*/ 3965812 h 4256103"/>
              <a:gd name="connsiteX60" fmla="*/ 2571961 w 3898347"/>
              <a:gd name="connsiteY60" fmla="*/ 3966278 h 4256103"/>
              <a:gd name="connsiteX61" fmla="*/ 2559399 w 3898347"/>
              <a:gd name="connsiteY61" fmla="*/ 3979193 h 4256103"/>
              <a:gd name="connsiteX62" fmla="*/ 2533560 w 3898347"/>
              <a:gd name="connsiteY62" fmla="*/ 3988160 h 4256103"/>
              <a:gd name="connsiteX63" fmla="*/ 2515299 w 3898347"/>
              <a:gd name="connsiteY63" fmla="*/ 4016867 h 4256103"/>
              <a:gd name="connsiteX64" fmla="*/ 2513423 w 3898347"/>
              <a:gd name="connsiteY64" fmla="*/ 4018759 h 4256103"/>
              <a:gd name="connsiteX65" fmla="*/ 2482991 w 3898347"/>
              <a:gd name="connsiteY65" fmla="*/ 4012935 h 4256103"/>
              <a:gd name="connsiteX66" fmla="*/ 2446940 w 3898347"/>
              <a:gd name="connsiteY66" fmla="*/ 4021172 h 4256103"/>
              <a:gd name="connsiteX67" fmla="*/ 2404883 w 3898347"/>
              <a:gd name="connsiteY67" fmla="*/ 4024808 h 4256103"/>
              <a:gd name="connsiteX68" fmla="*/ 2373894 w 3898347"/>
              <a:gd name="connsiteY68" fmla="*/ 4023827 h 4256103"/>
              <a:gd name="connsiteX69" fmla="*/ 2297080 w 3898347"/>
              <a:gd name="connsiteY69" fmla="*/ 4040841 h 4256103"/>
              <a:gd name="connsiteX70" fmla="*/ 2170615 w 3898347"/>
              <a:gd name="connsiteY70" fmla="*/ 4077196 h 4256103"/>
              <a:gd name="connsiteX71" fmla="*/ 2143580 w 3898347"/>
              <a:gd name="connsiteY71" fmla="*/ 4083102 h 4256103"/>
              <a:gd name="connsiteX72" fmla="*/ 2119893 w 3898347"/>
              <a:gd name="connsiteY72" fmla="*/ 4080874 h 4256103"/>
              <a:gd name="connsiteX73" fmla="*/ 2114008 w 3898347"/>
              <a:gd name="connsiteY73" fmla="*/ 4073996 h 4256103"/>
              <a:gd name="connsiteX74" fmla="*/ 2099067 w 3898347"/>
              <a:gd name="connsiteY74" fmla="*/ 4076068 h 4256103"/>
              <a:gd name="connsiteX75" fmla="*/ 2095000 w 3898347"/>
              <a:gd name="connsiteY75" fmla="*/ 4075096 h 4256103"/>
              <a:gd name="connsiteX76" fmla="*/ 2071767 w 3898347"/>
              <a:gd name="connsiteY76" fmla="*/ 4071044 h 4256103"/>
              <a:gd name="connsiteX77" fmla="*/ 2024486 w 3898347"/>
              <a:gd name="connsiteY77" fmla="*/ 4100276 h 4256103"/>
              <a:gd name="connsiteX78" fmla="*/ 1944675 w 3898347"/>
              <a:gd name="connsiteY78" fmla="*/ 4121515 h 4256103"/>
              <a:gd name="connsiteX79" fmla="*/ 1739945 w 3898347"/>
              <a:gd name="connsiteY79" fmla="*/ 4171795 h 4256103"/>
              <a:gd name="connsiteX80" fmla="*/ 1662065 w 3898347"/>
              <a:gd name="connsiteY80" fmla="*/ 4184630 h 4256103"/>
              <a:gd name="connsiteX81" fmla="*/ 1595989 w 3898347"/>
              <a:gd name="connsiteY81" fmla="*/ 4193679 h 4256103"/>
              <a:gd name="connsiteX82" fmla="*/ 1559231 w 3898347"/>
              <a:gd name="connsiteY82" fmla="*/ 4195932 h 4256103"/>
              <a:gd name="connsiteX83" fmla="*/ 1537197 w 3898347"/>
              <a:gd name="connsiteY83" fmla="*/ 4209468 h 4256103"/>
              <a:gd name="connsiteX84" fmla="*/ 1508787 w 3898347"/>
              <a:gd name="connsiteY84" fmla="*/ 4230924 h 4256103"/>
              <a:gd name="connsiteX85" fmla="*/ 1488914 w 3898347"/>
              <a:gd name="connsiteY85" fmla="*/ 4241772 h 4256103"/>
              <a:gd name="connsiteX86" fmla="*/ 1465497 w 3898347"/>
              <a:gd name="connsiteY86" fmla="*/ 4245075 h 4256103"/>
              <a:gd name="connsiteX87" fmla="*/ 1444118 w 3898347"/>
              <a:gd name="connsiteY87" fmla="*/ 4246285 h 4256103"/>
              <a:gd name="connsiteX88" fmla="*/ 1405326 w 3898347"/>
              <a:gd name="connsiteY88" fmla="*/ 4248391 h 4256103"/>
              <a:gd name="connsiteX89" fmla="*/ 1344909 w 3898347"/>
              <a:gd name="connsiteY89" fmla="*/ 4237004 h 4256103"/>
              <a:gd name="connsiteX90" fmla="*/ 1298748 w 3898347"/>
              <a:gd name="connsiteY90" fmla="*/ 4241669 h 4256103"/>
              <a:gd name="connsiteX91" fmla="*/ 1251302 w 3898347"/>
              <a:gd name="connsiteY91" fmla="*/ 4232513 h 4256103"/>
              <a:gd name="connsiteX92" fmla="*/ 1216643 w 3898347"/>
              <a:gd name="connsiteY92" fmla="*/ 4229828 h 4256103"/>
              <a:gd name="connsiteX93" fmla="*/ 1214101 w 3898347"/>
              <a:gd name="connsiteY93" fmla="*/ 4231991 h 4256103"/>
              <a:gd name="connsiteX94" fmla="*/ 1203193 w 3898347"/>
              <a:gd name="connsiteY94" fmla="*/ 4232867 h 4256103"/>
              <a:gd name="connsiteX95" fmla="*/ 1201049 w 3898347"/>
              <a:gd name="connsiteY95" fmla="*/ 4242842 h 4256103"/>
              <a:gd name="connsiteX96" fmla="*/ 1185298 w 3898347"/>
              <a:gd name="connsiteY96" fmla="*/ 4251133 h 4256103"/>
              <a:gd name="connsiteX97" fmla="*/ 1164955 w 3898347"/>
              <a:gd name="connsiteY97" fmla="*/ 4250027 h 4256103"/>
              <a:gd name="connsiteX98" fmla="*/ 1067357 w 3898347"/>
              <a:gd name="connsiteY98" fmla="*/ 4233908 h 4256103"/>
              <a:gd name="connsiteX99" fmla="*/ 1009492 w 3898347"/>
              <a:gd name="connsiteY99" fmla="*/ 4230455 h 4256103"/>
              <a:gd name="connsiteX100" fmla="*/ 988345 w 3898347"/>
              <a:gd name="connsiteY100" fmla="*/ 4238880 h 4256103"/>
              <a:gd name="connsiteX101" fmla="*/ 958251 w 3898347"/>
              <a:gd name="connsiteY101" fmla="*/ 4244100 h 4256103"/>
              <a:gd name="connsiteX102" fmla="*/ 899207 w 3898347"/>
              <a:gd name="connsiteY102" fmla="*/ 4247688 h 4256103"/>
              <a:gd name="connsiteX103" fmla="*/ 837706 w 3898347"/>
              <a:gd name="connsiteY103" fmla="*/ 4245528 h 4256103"/>
              <a:gd name="connsiteX104" fmla="*/ 778474 w 3898347"/>
              <a:gd name="connsiteY104" fmla="*/ 4235526 h 4256103"/>
              <a:gd name="connsiteX105" fmla="*/ 774418 w 3898347"/>
              <a:gd name="connsiteY105" fmla="*/ 4242583 h 4256103"/>
              <a:gd name="connsiteX106" fmla="*/ 737705 w 3898347"/>
              <a:gd name="connsiteY106" fmla="*/ 4238891 h 4256103"/>
              <a:gd name="connsiteX107" fmla="*/ 641839 w 3898347"/>
              <a:gd name="connsiteY107" fmla="*/ 4211160 h 4256103"/>
              <a:gd name="connsiteX108" fmla="*/ 558105 w 3898347"/>
              <a:gd name="connsiteY108" fmla="*/ 4191218 h 4256103"/>
              <a:gd name="connsiteX109" fmla="*/ 515682 w 3898347"/>
              <a:gd name="connsiteY109" fmla="*/ 4193696 h 4256103"/>
              <a:gd name="connsiteX110" fmla="*/ 467082 w 3898347"/>
              <a:gd name="connsiteY110" fmla="*/ 4185616 h 4256103"/>
              <a:gd name="connsiteX111" fmla="*/ 437646 w 3898347"/>
              <a:gd name="connsiteY111" fmla="*/ 4212658 h 4256103"/>
              <a:gd name="connsiteX112" fmla="*/ 402271 w 3898347"/>
              <a:gd name="connsiteY112" fmla="*/ 4212774 h 4256103"/>
              <a:gd name="connsiteX113" fmla="*/ 384907 w 3898347"/>
              <a:gd name="connsiteY113" fmla="*/ 4201195 h 4256103"/>
              <a:gd name="connsiteX114" fmla="*/ 337154 w 3898347"/>
              <a:gd name="connsiteY114" fmla="*/ 4206136 h 4256103"/>
              <a:gd name="connsiteX115" fmla="*/ 298662 w 3898347"/>
              <a:gd name="connsiteY115" fmla="*/ 4211227 h 4256103"/>
              <a:gd name="connsiteX116" fmla="*/ 265740 w 3898347"/>
              <a:gd name="connsiteY116" fmla="*/ 4213623 h 4256103"/>
              <a:gd name="connsiteX117" fmla="*/ 176403 w 3898347"/>
              <a:gd name="connsiteY117" fmla="*/ 4227393 h 4256103"/>
              <a:gd name="connsiteX118" fmla="*/ 82528 w 3898347"/>
              <a:gd name="connsiteY118" fmla="*/ 4243774 h 4256103"/>
              <a:gd name="connsiteX119" fmla="*/ 19464 w 3898347"/>
              <a:gd name="connsiteY119" fmla="*/ 4256103 h 4256103"/>
              <a:gd name="connsiteX120" fmla="*/ 0 w 3898347"/>
              <a:gd name="connsiteY120" fmla="*/ 4221939 h 4256103"/>
              <a:gd name="connsiteX121" fmla="*/ 0 w 3898347"/>
              <a:gd name="connsiteY121" fmla="*/ 15850 h 4256103"/>
              <a:gd name="connsiteX122" fmla="*/ 3898347 w 3898347"/>
              <a:gd name="connsiteY122" fmla="*/ 0 h 4256103"/>
              <a:gd name="connsiteX0" fmla="*/ 3898347 w 3898347"/>
              <a:gd name="connsiteY0" fmla="*/ 0 h 4256103"/>
              <a:gd name="connsiteX1" fmla="*/ 3898347 w 3898347"/>
              <a:gd name="connsiteY1" fmla="*/ 3834445 h 4256103"/>
              <a:gd name="connsiteX2" fmla="*/ 3892314 w 3898347"/>
              <a:gd name="connsiteY2" fmla="*/ 3832951 h 4256103"/>
              <a:gd name="connsiteX3" fmla="*/ 3851953 w 3898347"/>
              <a:gd name="connsiteY3" fmla="*/ 3802983 h 4256103"/>
              <a:gd name="connsiteX4" fmla="*/ 3836418 w 3898347"/>
              <a:gd name="connsiteY4" fmla="*/ 3811513 h 4256103"/>
              <a:gd name="connsiteX5" fmla="*/ 3833758 w 3898347"/>
              <a:gd name="connsiteY5" fmla="*/ 3813341 h 4256103"/>
              <a:gd name="connsiteX6" fmla="*/ 3822673 w 3898347"/>
              <a:gd name="connsiteY6" fmla="*/ 3812913 h 4256103"/>
              <a:gd name="connsiteX7" fmla="*/ 3820104 w 3898347"/>
              <a:gd name="connsiteY7" fmla="*/ 3822466 h 4256103"/>
              <a:gd name="connsiteX8" fmla="*/ 3803816 w 3898347"/>
              <a:gd name="connsiteY8" fmla="*/ 3828757 h 4256103"/>
              <a:gd name="connsiteX9" fmla="*/ 3729936 w 3898347"/>
              <a:gd name="connsiteY9" fmla="*/ 3815386 h 4256103"/>
              <a:gd name="connsiteX10" fmla="*/ 3726018 w 3898347"/>
              <a:gd name="connsiteY10" fmla="*/ 3815100 h 4256103"/>
              <a:gd name="connsiteX11" fmla="*/ 3725413 w 3898347"/>
              <a:gd name="connsiteY11" fmla="*/ 3814615 h 4256103"/>
              <a:gd name="connsiteX12" fmla="*/ 3713801 w 3898347"/>
              <a:gd name="connsiteY12" fmla="*/ 3811018 h 4256103"/>
              <a:gd name="connsiteX13" fmla="*/ 3709087 w 3898347"/>
              <a:gd name="connsiteY13" fmla="*/ 3813195 h 4256103"/>
              <a:gd name="connsiteX14" fmla="*/ 3698038 w 3898347"/>
              <a:gd name="connsiteY14" fmla="*/ 3806182 h 4256103"/>
              <a:gd name="connsiteX15" fmla="*/ 3662227 w 3898347"/>
              <a:gd name="connsiteY15" fmla="*/ 3807761 h 4256103"/>
              <a:gd name="connsiteX16" fmla="*/ 3659872 w 3898347"/>
              <a:gd name="connsiteY16" fmla="*/ 3805524 h 4256103"/>
              <a:gd name="connsiteX17" fmla="*/ 3643454 w 3898347"/>
              <a:gd name="connsiteY17" fmla="*/ 3794831 h 4256103"/>
              <a:gd name="connsiteX18" fmla="*/ 3624789 w 3898347"/>
              <a:gd name="connsiteY18" fmla="*/ 3803185 h 4256103"/>
              <a:gd name="connsiteX19" fmla="*/ 3602327 w 3898347"/>
              <a:gd name="connsiteY19" fmla="*/ 3794616 h 4256103"/>
              <a:gd name="connsiteX20" fmla="*/ 3596645 w 3898347"/>
              <a:gd name="connsiteY20" fmla="*/ 3797108 h 4256103"/>
              <a:gd name="connsiteX21" fmla="*/ 3574144 w 3898347"/>
              <a:gd name="connsiteY21" fmla="*/ 3795108 h 4256103"/>
              <a:gd name="connsiteX22" fmla="*/ 3562310 w 3898347"/>
              <a:gd name="connsiteY22" fmla="*/ 3787534 h 4256103"/>
              <a:gd name="connsiteX23" fmla="*/ 3551635 w 3898347"/>
              <a:gd name="connsiteY23" fmla="*/ 3797705 h 4256103"/>
              <a:gd name="connsiteX24" fmla="*/ 3542668 w 3898347"/>
              <a:gd name="connsiteY24" fmla="*/ 3803283 h 4256103"/>
              <a:gd name="connsiteX25" fmla="*/ 3533033 w 3898347"/>
              <a:gd name="connsiteY25" fmla="*/ 3799071 h 4256103"/>
              <a:gd name="connsiteX26" fmla="*/ 3521726 w 3898347"/>
              <a:gd name="connsiteY26" fmla="*/ 3804691 h 4256103"/>
              <a:gd name="connsiteX27" fmla="*/ 3520080 w 3898347"/>
              <a:gd name="connsiteY27" fmla="*/ 3805210 h 4256103"/>
              <a:gd name="connsiteX28" fmla="*/ 3508491 w 3898347"/>
              <a:gd name="connsiteY28" fmla="*/ 3797398 h 4256103"/>
              <a:gd name="connsiteX29" fmla="*/ 3503787 w 3898347"/>
              <a:gd name="connsiteY29" fmla="*/ 3797787 h 4256103"/>
              <a:gd name="connsiteX30" fmla="*/ 3492165 w 3898347"/>
              <a:gd name="connsiteY30" fmla="*/ 3799887 h 4256103"/>
              <a:gd name="connsiteX31" fmla="*/ 3472233 w 3898347"/>
              <a:gd name="connsiteY31" fmla="*/ 3805682 h 4256103"/>
              <a:gd name="connsiteX32" fmla="*/ 3465921 w 3898347"/>
              <a:gd name="connsiteY32" fmla="*/ 3805814 h 4256103"/>
              <a:gd name="connsiteX33" fmla="*/ 3455541 w 3898347"/>
              <a:gd name="connsiteY33" fmla="*/ 3815505 h 4256103"/>
              <a:gd name="connsiteX34" fmla="*/ 3429027 w 3898347"/>
              <a:gd name="connsiteY34" fmla="*/ 3816906 h 4256103"/>
              <a:gd name="connsiteX35" fmla="*/ 3369507 w 3898347"/>
              <a:gd name="connsiteY35" fmla="*/ 3825563 h 4256103"/>
              <a:gd name="connsiteX36" fmla="*/ 3324491 w 3898347"/>
              <a:gd name="connsiteY36" fmla="*/ 3832006 h 4256103"/>
              <a:gd name="connsiteX37" fmla="*/ 3244235 w 3898347"/>
              <a:gd name="connsiteY37" fmla="*/ 3834376 h 4256103"/>
              <a:gd name="connsiteX38" fmla="*/ 3226507 w 3898347"/>
              <a:gd name="connsiteY38" fmla="*/ 3820131 h 4256103"/>
              <a:gd name="connsiteX39" fmla="*/ 3191688 w 3898347"/>
              <a:gd name="connsiteY39" fmla="*/ 3837359 h 4256103"/>
              <a:gd name="connsiteX40" fmla="*/ 3153779 w 3898347"/>
              <a:gd name="connsiteY40" fmla="*/ 3848439 h 4256103"/>
              <a:gd name="connsiteX41" fmla="*/ 3090188 w 3898347"/>
              <a:gd name="connsiteY41" fmla="*/ 3855036 h 4256103"/>
              <a:gd name="connsiteX42" fmla="*/ 3031422 w 3898347"/>
              <a:gd name="connsiteY42" fmla="*/ 3858298 h 4256103"/>
              <a:gd name="connsiteX43" fmla="*/ 2996288 w 3898347"/>
              <a:gd name="connsiteY43" fmla="*/ 3860020 h 4256103"/>
              <a:gd name="connsiteX44" fmla="*/ 2901661 w 3898347"/>
              <a:gd name="connsiteY44" fmla="*/ 3882243 h 4256103"/>
              <a:gd name="connsiteX45" fmla="*/ 2782141 w 3898347"/>
              <a:gd name="connsiteY45" fmla="*/ 3932983 h 4256103"/>
              <a:gd name="connsiteX46" fmla="*/ 2749597 w 3898347"/>
              <a:gd name="connsiteY46" fmla="*/ 3956746 h 4256103"/>
              <a:gd name="connsiteX47" fmla="*/ 2730493 w 3898347"/>
              <a:gd name="connsiteY47" fmla="*/ 3955236 h 4256103"/>
              <a:gd name="connsiteX48" fmla="*/ 2707507 w 3898347"/>
              <a:gd name="connsiteY48" fmla="*/ 3947771 h 4256103"/>
              <a:gd name="connsiteX49" fmla="*/ 2701937 w 3898347"/>
              <a:gd name="connsiteY49" fmla="*/ 3950565 h 4256103"/>
              <a:gd name="connsiteX50" fmla="*/ 2679435 w 3898347"/>
              <a:gd name="connsiteY50" fmla="*/ 3949768 h 4256103"/>
              <a:gd name="connsiteX51" fmla="*/ 2667352 w 3898347"/>
              <a:gd name="connsiteY51" fmla="*/ 3942821 h 4256103"/>
              <a:gd name="connsiteX52" fmla="*/ 2657096 w 3898347"/>
              <a:gd name="connsiteY52" fmla="*/ 3953571 h 4256103"/>
              <a:gd name="connsiteX53" fmla="*/ 2655161 w 3898347"/>
              <a:gd name="connsiteY53" fmla="*/ 3962216 h 4256103"/>
              <a:gd name="connsiteX54" fmla="*/ 2638604 w 3898347"/>
              <a:gd name="connsiteY54" fmla="*/ 3955936 h 4256103"/>
              <a:gd name="connsiteX55" fmla="*/ 2626185 w 3898347"/>
              <a:gd name="connsiteY55" fmla="*/ 3962937 h 4256103"/>
              <a:gd name="connsiteX56" fmla="*/ 2614077 w 3898347"/>
              <a:gd name="connsiteY56" fmla="*/ 3955576 h 4256103"/>
              <a:gd name="connsiteX57" fmla="*/ 2609403 w 3898347"/>
              <a:gd name="connsiteY57" fmla="*/ 3956215 h 4256103"/>
              <a:gd name="connsiteX58" fmla="*/ 2597896 w 3898347"/>
              <a:gd name="connsiteY58" fmla="*/ 3958939 h 4256103"/>
              <a:gd name="connsiteX59" fmla="*/ 2578251 w 3898347"/>
              <a:gd name="connsiteY59" fmla="*/ 3965812 h 4256103"/>
              <a:gd name="connsiteX60" fmla="*/ 2571961 w 3898347"/>
              <a:gd name="connsiteY60" fmla="*/ 3966278 h 4256103"/>
              <a:gd name="connsiteX61" fmla="*/ 2559399 w 3898347"/>
              <a:gd name="connsiteY61" fmla="*/ 3979193 h 4256103"/>
              <a:gd name="connsiteX62" fmla="*/ 2533560 w 3898347"/>
              <a:gd name="connsiteY62" fmla="*/ 3988160 h 4256103"/>
              <a:gd name="connsiteX63" fmla="*/ 2515299 w 3898347"/>
              <a:gd name="connsiteY63" fmla="*/ 4016867 h 4256103"/>
              <a:gd name="connsiteX64" fmla="*/ 2513423 w 3898347"/>
              <a:gd name="connsiteY64" fmla="*/ 4018759 h 4256103"/>
              <a:gd name="connsiteX65" fmla="*/ 2482991 w 3898347"/>
              <a:gd name="connsiteY65" fmla="*/ 4012935 h 4256103"/>
              <a:gd name="connsiteX66" fmla="*/ 2446940 w 3898347"/>
              <a:gd name="connsiteY66" fmla="*/ 4021172 h 4256103"/>
              <a:gd name="connsiteX67" fmla="*/ 2404883 w 3898347"/>
              <a:gd name="connsiteY67" fmla="*/ 4024808 h 4256103"/>
              <a:gd name="connsiteX68" fmla="*/ 2373894 w 3898347"/>
              <a:gd name="connsiteY68" fmla="*/ 4023827 h 4256103"/>
              <a:gd name="connsiteX69" fmla="*/ 2297080 w 3898347"/>
              <a:gd name="connsiteY69" fmla="*/ 4040841 h 4256103"/>
              <a:gd name="connsiteX70" fmla="*/ 2170615 w 3898347"/>
              <a:gd name="connsiteY70" fmla="*/ 4077196 h 4256103"/>
              <a:gd name="connsiteX71" fmla="*/ 2143580 w 3898347"/>
              <a:gd name="connsiteY71" fmla="*/ 4083102 h 4256103"/>
              <a:gd name="connsiteX72" fmla="*/ 2119893 w 3898347"/>
              <a:gd name="connsiteY72" fmla="*/ 4080874 h 4256103"/>
              <a:gd name="connsiteX73" fmla="*/ 2114008 w 3898347"/>
              <a:gd name="connsiteY73" fmla="*/ 4073996 h 4256103"/>
              <a:gd name="connsiteX74" fmla="*/ 2099067 w 3898347"/>
              <a:gd name="connsiteY74" fmla="*/ 4076068 h 4256103"/>
              <a:gd name="connsiteX75" fmla="*/ 2095000 w 3898347"/>
              <a:gd name="connsiteY75" fmla="*/ 4075096 h 4256103"/>
              <a:gd name="connsiteX76" fmla="*/ 2071767 w 3898347"/>
              <a:gd name="connsiteY76" fmla="*/ 4071044 h 4256103"/>
              <a:gd name="connsiteX77" fmla="*/ 2024486 w 3898347"/>
              <a:gd name="connsiteY77" fmla="*/ 4100276 h 4256103"/>
              <a:gd name="connsiteX78" fmla="*/ 1944675 w 3898347"/>
              <a:gd name="connsiteY78" fmla="*/ 4121515 h 4256103"/>
              <a:gd name="connsiteX79" fmla="*/ 1739945 w 3898347"/>
              <a:gd name="connsiteY79" fmla="*/ 4171795 h 4256103"/>
              <a:gd name="connsiteX80" fmla="*/ 1662065 w 3898347"/>
              <a:gd name="connsiteY80" fmla="*/ 4184630 h 4256103"/>
              <a:gd name="connsiteX81" fmla="*/ 1595989 w 3898347"/>
              <a:gd name="connsiteY81" fmla="*/ 4193679 h 4256103"/>
              <a:gd name="connsiteX82" fmla="*/ 1559231 w 3898347"/>
              <a:gd name="connsiteY82" fmla="*/ 4195932 h 4256103"/>
              <a:gd name="connsiteX83" fmla="*/ 1537197 w 3898347"/>
              <a:gd name="connsiteY83" fmla="*/ 4209468 h 4256103"/>
              <a:gd name="connsiteX84" fmla="*/ 1508787 w 3898347"/>
              <a:gd name="connsiteY84" fmla="*/ 4230924 h 4256103"/>
              <a:gd name="connsiteX85" fmla="*/ 1488914 w 3898347"/>
              <a:gd name="connsiteY85" fmla="*/ 4241772 h 4256103"/>
              <a:gd name="connsiteX86" fmla="*/ 1465497 w 3898347"/>
              <a:gd name="connsiteY86" fmla="*/ 4245075 h 4256103"/>
              <a:gd name="connsiteX87" fmla="*/ 1444118 w 3898347"/>
              <a:gd name="connsiteY87" fmla="*/ 4246285 h 4256103"/>
              <a:gd name="connsiteX88" fmla="*/ 1405326 w 3898347"/>
              <a:gd name="connsiteY88" fmla="*/ 4248391 h 4256103"/>
              <a:gd name="connsiteX89" fmla="*/ 1344909 w 3898347"/>
              <a:gd name="connsiteY89" fmla="*/ 4237004 h 4256103"/>
              <a:gd name="connsiteX90" fmla="*/ 1298748 w 3898347"/>
              <a:gd name="connsiteY90" fmla="*/ 4241669 h 4256103"/>
              <a:gd name="connsiteX91" fmla="*/ 1251302 w 3898347"/>
              <a:gd name="connsiteY91" fmla="*/ 4232513 h 4256103"/>
              <a:gd name="connsiteX92" fmla="*/ 1216643 w 3898347"/>
              <a:gd name="connsiteY92" fmla="*/ 4229828 h 4256103"/>
              <a:gd name="connsiteX93" fmla="*/ 1214101 w 3898347"/>
              <a:gd name="connsiteY93" fmla="*/ 4231991 h 4256103"/>
              <a:gd name="connsiteX94" fmla="*/ 1203193 w 3898347"/>
              <a:gd name="connsiteY94" fmla="*/ 4232867 h 4256103"/>
              <a:gd name="connsiteX95" fmla="*/ 1201049 w 3898347"/>
              <a:gd name="connsiteY95" fmla="*/ 4242842 h 4256103"/>
              <a:gd name="connsiteX96" fmla="*/ 1185298 w 3898347"/>
              <a:gd name="connsiteY96" fmla="*/ 4251133 h 4256103"/>
              <a:gd name="connsiteX97" fmla="*/ 1164955 w 3898347"/>
              <a:gd name="connsiteY97" fmla="*/ 4250027 h 4256103"/>
              <a:gd name="connsiteX98" fmla="*/ 1067357 w 3898347"/>
              <a:gd name="connsiteY98" fmla="*/ 4233908 h 4256103"/>
              <a:gd name="connsiteX99" fmla="*/ 1009492 w 3898347"/>
              <a:gd name="connsiteY99" fmla="*/ 4230455 h 4256103"/>
              <a:gd name="connsiteX100" fmla="*/ 988345 w 3898347"/>
              <a:gd name="connsiteY100" fmla="*/ 4238880 h 4256103"/>
              <a:gd name="connsiteX101" fmla="*/ 958251 w 3898347"/>
              <a:gd name="connsiteY101" fmla="*/ 4244100 h 4256103"/>
              <a:gd name="connsiteX102" fmla="*/ 899207 w 3898347"/>
              <a:gd name="connsiteY102" fmla="*/ 4247688 h 4256103"/>
              <a:gd name="connsiteX103" fmla="*/ 837706 w 3898347"/>
              <a:gd name="connsiteY103" fmla="*/ 4245528 h 4256103"/>
              <a:gd name="connsiteX104" fmla="*/ 778474 w 3898347"/>
              <a:gd name="connsiteY104" fmla="*/ 4235526 h 4256103"/>
              <a:gd name="connsiteX105" fmla="*/ 774418 w 3898347"/>
              <a:gd name="connsiteY105" fmla="*/ 4242583 h 4256103"/>
              <a:gd name="connsiteX106" fmla="*/ 737705 w 3898347"/>
              <a:gd name="connsiteY106" fmla="*/ 4238891 h 4256103"/>
              <a:gd name="connsiteX107" fmla="*/ 641839 w 3898347"/>
              <a:gd name="connsiteY107" fmla="*/ 4211160 h 4256103"/>
              <a:gd name="connsiteX108" fmla="*/ 558105 w 3898347"/>
              <a:gd name="connsiteY108" fmla="*/ 4191218 h 4256103"/>
              <a:gd name="connsiteX109" fmla="*/ 515682 w 3898347"/>
              <a:gd name="connsiteY109" fmla="*/ 4193696 h 4256103"/>
              <a:gd name="connsiteX110" fmla="*/ 467082 w 3898347"/>
              <a:gd name="connsiteY110" fmla="*/ 4185616 h 4256103"/>
              <a:gd name="connsiteX111" fmla="*/ 437646 w 3898347"/>
              <a:gd name="connsiteY111" fmla="*/ 4212658 h 4256103"/>
              <a:gd name="connsiteX112" fmla="*/ 402271 w 3898347"/>
              <a:gd name="connsiteY112" fmla="*/ 4212774 h 4256103"/>
              <a:gd name="connsiteX113" fmla="*/ 384907 w 3898347"/>
              <a:gd name="connsiteY113" fmla="*/ 4201195 h 4256103"/>
              <a:gd name="connsiteX114" fmla="*/ 337154 w 3898347"/>
              <a:gd name="connsiteY114" fmla="*/ 4206136 h 4256103"/>
              <a:gd name="connsiteX115" fmla="*/ 298662 w 3898347"/>
              <a:gd name="connsiteY115" fmla="*/ 4211227 h 4256103"/>
              <a:gd name="connsiteX116" fmla="*/ 265740 w 3898347"/>
              <a:gd name="connsiteY116" fmla="*/ 4213623 h 4256103"/>
              <a:gd name="connsiteX117" fmla="*/ 176403 w 3898347"/>
              <a:gd name="connsiteY117" fmla="*/ 4227393 h 4256103"/>
              <a:gd name="connsiteX118" fmla="*/ 82528 w 3898347"/>
              <a:gd name="connsiteY118" fmla="*/ 4243774 h 4256103"/>
              <a:gd name="connsiteX119" fmla="*/ 19464 w 3898347"/>
              <a:gd name="connsiteY119" fmla="*/ 4256103 h 4256103"/>
              <a:gd name="connsiteX120" fmla="*/ 0 w 3898347"/>
              <a:gd name="connsiteY120" fmla="*/ 4221939 h 4256103"/>
              <a:gd name="connsiteX121" fmla="*/ 0 w 3898347"/>
              <a:gd name="connsiteY121" fmla="*/ 15850 h 4256103"/>
              <a:gd name="connsiteX122" fmla="*/ 3898347 w 3898347"/>
              <a:gd name="connsiteY122" fmla="*/ 0 h 4256103"/>
              <a:gd name="connsiteX0" fmla="*/ 3898347 w 3898347"/>
              <a:gd name="connsiteY0" fmla="*/ 0 h 4256103"/>
              <a:gd name="connsiteX1" fmla="*/ 3898347 w 3898347"/>
              <a:gd name="connsiteY1" fmla="*/ 3834445 h 4256103"/>
              <a:gd name="connsiteX2" fmla="*/ 3892314 w 3898347"/>
              <a:gd name="connsiteY2" fmla="*/ 3832951 h 4256103"/>
              <a:gd name="connsiteX3" fmla="*/ 3851953 w 3898347"/>
              <a:gd name="connsiteY3" fmla="*/ 3802983 h 4256103"/>
              <a:gd name="connsiteX4" fmla="*/ 3836418 w 3898347"/>
              <a:gd name="connsiteY4" fmla="*/ 3811513 h 4256103"/>
              <a:gd name="connsiteX5" fmla="*/ 3833758 w 3898347"/>
              <a:gd name="connsiteY5" fmla="*/ 3813341 h 4256103"/>
              <a:gd name="connsiteX6" fmla="*/ 3822673 w 3898347"/>
              <a:gd name="connsiteY6" fmla="*/ 3812913 h 4256103"/>
              <a:gd name="connsiteX7" fmla="*/ 3820104 w 3898347"/>
              <a:gd name="connsiteY7" fmla="*/ 3822466 h 4256103"/>
              <a:gd name="connsiteX8" fmla="*/ 3777502 w 3898347"/>
              <a:gd name="connsiteY8" fmla="*/ 3828757 h 4256103"/>
              <a:gd name="connsiteX9" fmla="*/ 3729936 w 3898347"/>
              <a:gd name="connsiteY9" fmla="*/ 3815386 h 4256103"/>
              <a:gd name="connsiteX10" fmla="*/ 3726018 w 3898347"/>
              <a:gd name="connsiteY10" fmla="*/ 3815100 h 4256103"/>
              <a:gd name="connsiteX11" fmla="*/ 3725413 w 3898347"/>
              <a:gd name="connsiteY11" fmla="*/ 3814615 h 4256103"/>
              <a:gd name="connsiteX12" fmla="*/ 3713801 w 3898347"/>
              <a:gd name="connsiteY12" fmla="*/ 3811018 h 4256103"/>
              <a:gd name="connsiteX13" fmla="*/ 3709087 w 3898347"/>
              <a:gd name="connsiteY13" fmla="*/ 3813195 h 4256103"/>
              <a:gd name="connsiteX14" fmla="*/ 3698038 w 3898347"/>
              <a:gd name="connsiteY14" fmla="*/ 3806182 h 4256103"/>
              <a:gd name="connsiteX15" fmla="*/ 3662227 w 3898347"/>
              <a:gd name="connsiteY15" fmla="*/ 3807761 h 4256103"/>
              <a:gd name="connsiteX16" fmla="*/ 3659872 w 3898347"/>
              <a:gd name="connsiteY16" fmla="*/ 3805524 h 4256103"/>
              <a:gd name="connsiteX17" fmla="*/ 3643454 w 3898347"/>
              <a:gd name="connsiteY17" fmla="*/ 3794831 h 4256103"/>
              <a:gd name="connsiteX18" fmla="*/ 3624789 w 3898347"/>
              <a:gd name="connsiteY18" fmla="*/ 3803185 h 4256103"/>
              <a:gd name="connsiteX19" fmla="*/ 3602327 w 3898347"/>
              <a:gd name="connsiteY19" fmla="*/ 3794616 h 4256103"/>
              <a:gd name="connsiteX20" fmla="*/ 3596645 w 3898347"/>
              <a:gd name="connsiteY20" fmla="*/ 3797108 h 4256103"/>
              <a:gd name="connsiteX21" fmla="*/ 3574144 w 3898347"/>
              <a:gd name="connsiteY21" fmla="*/ 3795108 h 4256103"/>
              <a:gd name="connsiteX22" fmla="*/ 3562310 w 3898347"/>
              <a:gd name="connsiteY22" fmla="*/ 3787534 h 4256103"/>
              <a:gd name="connsiteX23" fmla="*/ 3551635 w 3898347"/>
              <a:gd name="connsiteY23" fmla="*/ 3797705 h 4256103"/>
              <a:gd name="connsiteX24" fmla="*/ 3542668 w 3898347"/>
              <a:gd name="connsiteY24" fmla="*/ 3803283 h 4256103"/>
              <a:gd name="connsiteX25" fmla="*/ 3533033 w 3898347"/>
              <a:gd name="connsiteY25" fmla="*/ 3799071 h 4256103"/>
              <a:gd name="connsiteX26" fmla="*/ 3521726 w 3898347"/>
              <a:gd name="connsiteY26" fmla="*/ 3804691 h 4256103"/>
              <a:gd name="connsiteX27" fmla="*/ 3520080 w 3898347"/>
              <a:gd name="connsiteY27" fmla="*/ 3805210 h 4256103"/>
              <a:gd name="connsiteX28" fmla="*/ 3508491 w 3898347"/>
              <a:gd name="connsiteY28" fmla="*/ 3797398 h 4256103"/>
              <a:gd name="connsiteX29" fmla="*/ 3503787 w 3898347"/>
              <a:gd name="connsiteY29" fmla="*/ 3797787 h 4256103"/>
              <a:gd name="connsiteX30" fmla="*/ 3492165 w 3898347"/>
              <a:gd name="connsiteY30" fmla="*/ 3799887 h 4256103"/>
              <a:gd name="connsiteX31" fmla="*/ 3472233 w 3898347"/>
              <a:gd name="connsiteY31" fmla="*/ 3805682 h 4256103"/>
              <a:gd name="connsiteX32" fmla="*/ 3465921 w 3898347"/>
              <a:gd name="connsiteY32" fmla="*/ 3805814 h 4256103"/>
              <a:gd name="connsiteX33" fmla="*/ 3455541 w 3898347"/>
              <a:gd name="connsiteY33" fmla="*/ 3815505 h 4256103"/>
              <a:gd name="connsiteX34" fmla="*/ 3429027 w 3898347"/>
              <a:gd name="connsiteY34" fmla="*/ 3816906 h 4256103"/>
              <a:gd name="connsiteX35" fmla="*/ 3369507 w 3898347"/>
              <a:gd name="connsiteY35" fmla="*/ 3825563 h 4256103"/>
              <a:gd name="connsiteX36" fmla="*/ 3324491 w 3898347"/>
              <a:gd name="connsiteY36" fmla="*/ 3832006 h 4256103"/>
              <a:gd name="connsiteX37" fmla="*/ 3244235 w 3898347"/>
              <a:gd name="connsiteY37" fmla="*/ 3834376 h 4256103"/>
              <a:gd name="connsiteX38" fmla="*/ 3226507 w 3898347"/>
              <a:gd name="connsiteY38" fmla="*/ 3820131 h 4256103"/>
              <a:gd name="connsiteX39" fmla="*/ 3191688 w 3898347"/>
              <a:gd name="connsiteY39" fmla="*/ 3837359 h 4256103"/>
              <a:gd name="connsiteX40" fmla="*/ 3153779 w 3898347"/>
              <a:gd name="connsiteY40" fmla="*/ 3848439 h 4256103"/>
              <a:gd name="connsiteX41" fmla="*/ 3090188 w 3898347"/>
              <a:gd name="connsiteY41" fmla="*/ 3855036 h 4256103"/>
              <a:gd name="connsiteX42" fmla="*/ 3031422 w 3898347"/>
              <a:gd name="connsiteY42" fmla="*/ 3858298 h 4256103"/>
              <a:gd name="connsiteX43" fmla="*/ 2996288 w 3898347"/>
              <a:gd name="connsiteY43" fmla="*/ 3860020 h 4256103"/>
              <a:gd name="connsiteX44" fmla="*/ 2901661 w 3898347"/>
              <a:gd name="connsiteY44" fmla="*/ 3882243 h 4256103"/>
              <a:gd name="connsiteX45" fmla="*/ 2782141 w 3898347"/>
              <a:gd name="connsiteY45" fmla="*/ 3932983 h 4256103"/>
              <a:gd name="connsiteX46" fmla="*/ 2749597 w 3898347"/>
              <a:gd name="connsiteY46" fmla="*/ 3956746 h 4256103"/>
              <a:gd name="connsiteX47" fmla="*/ 2730493 w 3898347"/>
              <a:gd name="connsiteY47" fmla="*/ 3955236 h 4256103"/>
              <a:gd name="connsiteX48" fmla="*/ 2707507 w 3898347"/>
              <a:gd name="connsiteY48" fmla="*/ 3947771 h 4256103"/>
              <a:gd name="connsiteX49" fmla="*/ 2701937 w 3898347"/>
              <a:gd name="connsiteY49" fmla="*/ 3950565 h 4256103"/>
              <a:gd name="connsiteX50" fmla="*/ 2679435 w 3898347"/>
              <a:gd name="connsiteY50" fmla="*/ 3949768 h 4256103"/>
              <a:gd name="connsiteX51" fmla="*/ 2667352 w 3898347"/>
              <a:gd name="connsiteY51" fmla="*/ 3942821 h 4256103"/>
              <a:gd name="connsiteX52" fmla="*/ 2657096 w 3898347"/>
              <a:gd name="connsiteY52" fmla="*/ 3953571 h 4256103"/>
              <a:gd name="connsiteX53" fmla="*/ 2655161 w 3898347"/>
              <a:gd name="connsiteY53" fmla="*/ 3962216 h 4256103"/>
              <a:gd name="connsiteX54" fmla="*/ 2638604 w 3898347"/>
              <a:gd name="connsiteY54" fmla="*/ 3955936 h 4256103"/>
              <a:gd name="connsiteX55" fmla="*/ 2626185 w 3898347"/>
              <a:gd name="connsiteY55" fmla="*/ 3962937 h 4256103"/>
              <a:gd name="connsiteX56" fmla="*/ 2614077 w 3898347"/>
              <a:gd name="connsiteY56" fmla="*/ 3955576 h 4256103"/>
              <a:gd name="connsiteX57" fmla="*/ 2609403 w 3898347"/>
              <a:gd name="connsiteY57" fmla="*/ 3956215 h 4256103"/>
              <a:gd name="connsiteX58" fmla="*/ 2597896 w 3898347"/>
              <a:gd name="connsiteY58" fmla="*/ 3958939 h 4256103"/>
              <a:gd name="connsiteX59" fmla="*/ 2578251 w 3898347"/>
              <a:gd name="connsiteY59" fmla="*/ 3965812 h 4256103"/>
              <a:gd name="connsiteX60" fmla="*/ 2571961 w 3898347"/>
              <a:gd name="connsiteY60" fmla="*/ 3966278 h 4256103"/>
              <a:gd name="connsiteX61" fmla="*/ 2559399 w 3898347"/>
              <a:gd name="connsiteY61" fmla="*/ 3979193 h 4256103"/>
              <a:gd name="connsiteX62" fmla="*/ 2533560 w 3898347"/>
              <a:gd name="connsiteY62" fmla="*/ 3988160 h 4256103"/>
              <a:gd name="connsiteX63" fmla="*/ 2515299 w 3898347"/>
              <a:gd name="connsiteY63" fmla="*/ 4016867 h 4256103"/>
              <a:gd name="connsiteX64" fmla="*/ 2513423 w 3898347"/>
              <a:gd name="connsiteY64" fmla="*/ 4018759 h 4256103"/>
              <a:gd name="connsiteX65" fmla="*/ 2482991 w 3898347"/>
              <a:gd name="connsiteY65" fmla="*/ 4012935 h 4256103"/>
              <a:gd name="connsiteX66" fmla="*/ 2446940 w 3898347"/>
              <a:gd name="connsiteY66" fmla="*/ 4021172 h 4256103"/>
              <a:gd name="connsiteX67" fmla="*/ 2404883 w 3898347"/>
              <a:gd name="connsiteY67" fmla="*/ 4024808 h 4256103"/>
              <a:gd name="connsiteX68" fmla="*/ 2373894 w 3898347"/>
              <a:gd name="connsiteY68" fmla="*/ 4023827 h 4256103"/>
              <a:gd name="connsiteX69" fmla="*/ 2297080 w 3898347"/>
              <a:gd name="connsiteY69" fmla="*/ 4040841 h 4256103"/>
              <a:gd name="connsiteX70" fmla="*/ 2170615 w 3898347"/>
              <a:gd name="connsiteY70" fmla="*/ 4077196 h 4256103"/>
              <a:gd name="connsiteX71" fmla="*/ 2143580 w 3898347"/>
              <a:gd name="connsiteY71" fmla="*/ 4083102 h 4256103"/>
              <a:gd name="connsiteX72" fmla="*/ 2119893 w 3898347"/>
              <a:gd name="connsiteY72" fmla="*/ 4080874 h 4256103"/>
              <a:gd name="connsiteX73" fmla="*/ 2114008 w 3898347"/>
              <a:gd name="connsiteY73" fmla="*/ 4073996 h 4256103"/>
              <a:gd name="connsiteX74" fmla="*/ 2099067 w 3898347"/>
              <a:gd name="connsiteY74" fmla="*/ 4076068 h 4256103"/>
              <a:gd name="connsiteX75" fmla="*/ 2095000 w 3898347"/>
              <a:gd name="connsiteY75" fmla="*/ 4075096 h 4256103"/>
              <a:gd name="connsiteX76" fmla="*/ 2071767 w 3898347"/>
              <a:gd name="connsiteY76" fmla="*/ 4071044 h 4256103"/>
              <a:gd name="connsiteX77" fmla="*/ 2024486 w 3898347"/>
              <a:gd name="connsiteY77" fmla="*/ 4100276 h 4256103"/>
              <a:gd name="connsiteX78" fmla="*/ 1944675 w 3898347"/>
              <a:gd name="connsiteY78" fmla="*/ 4121515 h 4256103"/>
              <a:gd name="connsiteX79" fmla="*/ 1739945 w 3898347"/>
              <a:gd name="connsiteY79" fmla="*/ 4171795 h 4256103"/>
              <a:gd name="connsiteX80" fmla="*/ 1662065 w 3898347"/>
              <a:gd name="connsiteY80" fmla="*/ 4184630 h 4256103"/>
              <a:gd name="connsiteX81" fmla="*/ 1595989 w 3898347"/>
              <a:gd name="connsiteY81" fmla="*/ 4193679 h 4256103"/>
              <a:gd name="connsiteX82" fmla="*/ 1559231 w 3898347"/>
              <a:gd name="connsiteY82" fmla="*/ 4195932 h 4256103"/>
              <a:gd name="connsiteX83" fmla="*/ 1537197 w 3898347"/>
              <a:gd name="connsiteY83" fmla="*/ 4209468 h 4256103"/>
              <a:gd name="connsiteX84" fmla="*/ 1508787 w 3898347"/>
              <a:gd name="connsiteY84" fmla="*/ 4230924 h 4256103"/>
              <a:gd name="connsiteX85" fmla="*/ 1488914 w 3898347"/>
              <a:gd name="connsiteY85" fmla="*/ 4241772 h 4256103"/>
              <a:gd name="connsiteX86" fmla="*/ 1465497 w 3898347"/>
              <a:gd name="connsiteY86" fmla="*/ 4245075 h 4256103"/>
              <a:gd name="connsiteX87" fmla="*/ 1444118 w 3898347"/>
              <a:gd name="connsiteY87" fmla="*/ 4246285 h 4256103"/>
              <a:gd name="connsiteX88" fmla="*/ 1405326 w 3898347"/>
              <a:gd name="connsiteY88" fmla="*/ 4248391 h 4256103"/>
              <a:gd name="connsiteX89" fmla="*/ 1344909 w 3898347"/>
              <a:gd name="connsiteY89" fmla="*/ 4237004 h 4256103"/>
              <a:gd name="connsiteX90" fmla="*/ 1298748 w 3898347"/>
              <a:gd name="connsiteY90" fmla="*/ 4241669 h 4256103"/>
              <a:gd name="connsiteX91" fmla="*/ 1251302 w 3898347"/>
              <a:gd name="connsiteY91" fmla="*/ 4232513 h 4256103"/>
              <a:gd name="connsiteX92" fmla="*/ 1216643 w 3898347"/>
              <a:gd name="connsiteY92" fmla="*/ 4229828 h 4256103"/>
              <a:gd name="connsiteX93" fmla="*/ 1214101 w 3898347"/>
              <a:gd name="connsiteY93" fmla="*/ 4231991 h 4256103"/>
              <a:gd name="connsiteX94" fmla="*/ 1203193 w 3898347"/>
              <a:gd name="connsiteY94" fmla="*/ 4232867 h 4256103"/>
              <a:gd name="connsiteX95" fmla="*/ 1201049 w 3898347"/>
              <a:gd name="connsiteY95" fmla="*/ 4242842 h 4256103"/>
              <a:gd name="connsiteX96" fmla="*/ 1185298 w 3898347"/>
              <a:gd name="connsiteY96" fmla="*/ 4251133 h 4256103"/>
              <a:gd name="connsiteX97" fmla="*/ 1164955 w 3898347"/>
              <a:gd name="connsiteY97" fmla="*/ 4250027 h 4256103"/>
              <a:gd name="connsiteX98" fmla="*/ 1067357 w 3898347"/>
              <a:gd name="connsiteY98" fmla="*/ 4233908 h 4256103"/>
              <a:gd name="connsiteX99" fmla="*/ 1009492 w 3898347"/>
              <a:gd name="connsiteY99" fmla="*/ 4230455 h 4256103"/>
              <a:gd name="connsiteX100" fmla="*/ 988345 w 3898347"/>
              <a:gd name="connsiteY100" fmla="*/ 4238880 h 4256103"/>
              <a:gd name="connsiteX101" fmla="*/ 958251 w 3898347"/>
              <a:gd name="connsiteY101" fmla="*/ 4244100 h 4256103"/>
              <a:gd name="connsiteX102" fmla="*/ 899207 w 3898347"/>
              <a:gd name="connsiteY102" fmla="*/ 4247688 h 4256103"/>
              <a:gd name="connsiteX103" fmla="*/ 837706 w 3898347"/>
              <a:gd name="connsiteY103" fmla="*/ 4245528 h 4256103"/>
              <a:gd name="connsiteX104" fmla="*/ 778474 w 3898347"/>
              <a:gd name="connsiteY104" fmla="*/ 4235526 h 4256103"/>
              <a:gd name="connsiteX105" fmla="*/ 774418 w 3898347"/>
              <a:gd name="connsiteY105" fmla="*/ 4242583 h 4256103"/>
              <a:gd name="connsiteX106" fmla="*/ 737705 w 3898347"/>
              <a:gd name="connsiteY106" fmla="*/ 4238891 h 4256103"/>
              <a:gd name="connsiteX107" fmla="*/ 641839 w 3898347"/>
              <a:gd name="connsiteY107" fmla="*/ 4211160 h 4256103"/>
              <a:gd name="connsiteX108" fmla="*/ 558105 w 3898347"/>
              <a:gd name="connsiteY108" fmla="*/ 4191218 h 4256103"/>
              <a:gd name="connsiteX109" fmla="*/ 515682 w 3898347"/>
              <a:gd name="connsiteY109" fmla="*/ 4193696 h 4256103"/>
              <a:gd name="connsiteX110" fmla="*/ 467082 w 3898347"/>
              <a:gd name="connsiteY110" fmla="*/ 4185616 h 4256103"/>
              <a:gd name="connsiteX111" fmla="*/ 437646 w 3898347"/>
              <a:gd name="connsiteY111" fmla="*/ 4212658 h 4256103"/>
              <a:gd name="connsiteX112" fmla="*/ 402271 w 3898347"/>
              <a:gd name="connsiteY112" fmla="*/ 4212774 h 4256103"/>
              <a:gd name="connsiteX113" fmla="*/ 384907 w 3898347"/>
              <a:gd name="connsiteY113" fmla="*/ 4201195 h 4256103"/>
              <a:gd name="connsiteX114" fmla="*/ 337154 w 3898347"/>
              <a:gd name="connsiteY114" fmla="*/ 4206136 h 4256103"/>
              <a:gd name="connsiteX115" fmla="*/ 298662 w 3898347"/>
              <a:gd name="connsiteY115" fmla="*/ 4211227 h 4256103"/>
              <a:gd name="connsiteX116" fmla="*/ 265740 w 3898347"/>
              <a:gd name="connsiteY116" fmla="*/ 4213623 h 4256103"/>
              <a:gd name="connsiteX117" fmla="*/ 176403 w 3898347"/>
              <a:gd name="connsiteY117" fmla="*/ 4227393 h 4256103"/>
              <a:gd name="connsiteX118" fmla="*/ 82528 w 3898347"/>
              <a:gd name="connsiteY118" fmla="*/ 4243774 h 4256103"/>
              <a:gd name="connsiteX119" fmla="*/ 19464 w 3898347"/>
              <a:gd name="connsiteY119" fmla="*/ 4256103 h 4256103"/>
              <a:gd name="connsiteX120" fmla="*/ 0 w 3898347"/>
              <a:gd name="connsiteY120" fmla="*/ 4221939 h 4256103"/>
              <a:gd name="connsiteX121" fmla="*/ 0 w 3898347"/>
              <a:gd name="connsiteY121" fmla="*/ 15850 h 4256103"/>
              <a:gd name="connsiteX122" fmla="*/ 3898347 w 3898347"/>
              <a:gd name="connsiteY122" fmla="*/ 0 h 4256103"/>
              <a:gd name="connsiteX0" fmla="*/ 3898347 w 3898347"/>
              <a:gd name="connsiteY0" fmla="*/ 0 h 4256103"/>
              <a:gd name="connsiteX1" fmla="*/ 3898347 w 3898347"/>
              <a:gd name="connsiteY1" fmla="*/ 3834445 h 4256103"/>
              <a:gd name="connsiteX2" fmla="*/ 3892314 w 3898347"/>
              <a:gd name="connsiteY2" fmla="*/ 3832951 h 4256103"/>
              <a:gd name="connsiteX3" fmla="*/ 3851953 w 3898347"/>
              <a:gd name="connsiteY3" fmla="*/ 3816140 h 4256103"/>
              <a:gd name="connsiteX4" fmla="*/ 3836418 w 3898347"/>
              <a:gd name="connsiteY4" fmla="*/ 3811513 h 4256103"/>
              <a:gd name="connsiteX5" fmla="*/ 3833758 w 3898347"/>
              <a:gd name="connsiteY5" fmla="*/ 3813341 h 4256103"/>
              <a:gd name="connsiteX6" fmla="*/ 3822673 w 3898347"/>
              <a:gd name="connsiteY6" fmla="*/ 3812913 h 4256103"/>
              <a:gd name="connsiteX7" fmla="*/ 3820104 w 3898347"/>
              <a:gd name="connsiteY7" fmla="*/ 3822466 h 4256103"/>
              <a:gd name="connsiteX8" fmla="*/ 3777502 w 3898347"/>
              <a:gd name="connsiteY8" fmla="*/ 3828757 h 4256103"/>
              <a:gd name="connsiteX9" fmla="*/ 3729936 w 3898347"/>
              <a:gd name="connsiteY9" fmla="*/ 3815386 h 4256103"/>
              <a:gd name="connsiteX10" fmla="*/ 3726018 w 3898347"/>
              <a:gd name="connsiteY10" fmla="*/ 3815100 h 4256103"/>
              <a:gd name="connsiteX11" fmla="*/ 3725413 w 3898347"/>
              <a:gd name="connsiteY11" fmla="*/ 3814615 h 4256103"/>
              <a:gd name="connsiteX12" fmla="*/ 3713801 w 3898347"/>
              <a:gd name="connsiteY12" fmla="*/ 3811018 h 4256103"/>
              <a:gd name="connsiteX13" fmla="*/ 3709087 w 3898347"/>
              <a:gd name="connsiteY13" fmla="*/ 3813195 h 4256103"/>
              <a:gd name="connsiteX14" fmla="*/ 3698038 w 3898347"/>
              <a:gd name="connsiteY14" fmla="*/ 3806182 h 4256103"/>
              <a:gd name="connsiteX15" fmla="*/ 3662227 w 3898347"/>
              <a:gd name="connsiteY15" fmla="*/ 3807761 h 4256103"/>
              <a:gd name="connsiteX16" fmla="*/ 3659872 w 3898347"/>
              <a:gd name="connsiteY16" fmla="*/ 3805524 h 4256103"/>
              <a:gd name="connsiteX17" fmla="*/ 3643454 w 3898347"/>
              <a:gd name="connsiteY17" fmla="*/ 3794831 h 4256103"/>
              <a:gd name="connsiteX18" fmla="*/ 3624789 w 3898347"/>
              <a:gd name="connsiteY18" fmla="*/ 3803185 h 4256103"/>
              <a:gd name="connsiteX19" fmla="*/ 3602327 w 3898347"/>
              <a:gd name="connsiteY19" fmla="*/ 3794616 h 4256103"/>
              <a:gd name="connsiteX20" fmla="*/ 3596645 w 3898347"/>
              <a:gd name="connsiteY20" fmla="*/ 3797108 h 4256103"/>
              <a:gd name="connsiteX21" fmla="*/ 3574144 w 3898347"/>
              <a:gd name="connsiteY21" fmla="*/ 3795108 h 4256103"/>
              <a:gd name="connsiteX22" fmla="*/ 3562310 w 3898347"/>
              <a:gd name="connsiteY22" fmla="*/ 3787534 h 4256103"/>
              <a:gd name="connsiteX23" fmla="*/ 3551635 w 3898347"/>
              <a:gd name="connsiteY23" fmla="*/ 3797705 h 4256103"/>
              <a:gd name="connsiteX24" fmla="*/ 3542668 w 3898347"/>
              <a:gd name="connsiteY24" fmla="*/ 3803283 h 4256103"/>
              <a:gd name="connsiteX25" fmla="*/ 3533033 w 3898347"/>
              <a:gd name="connsiteY25" fmla="*/ 3799071 h 4256103"/>
              <a:gd name="connsiteX26" fmla="*/ 3521726 w 3898347"/>
              <a:gd name="connsiteY26" fmla="*/ 3804691 h 4256103"/>
              <a:gd name="connsiteX27" fmla="*/ 3520080 w 3898347"/>
              <a:gd name="connsiteY27" fmla="*/ 3805210 h 4256103"/>
              <a:gd name="connsiteX28" fmla="*/ 3508491 w 3898347"/>
              <a:gd name="connsiteY28" fmla="*/ 3797398 h 4256103"/>
              <a:gd name="connsiteX29" fmla="*/ 3503787 w 3898347"/>
              <a:gd name="connsiteY29" fmla="*/ 3797787 h 4256103"/>
              <a:gd name="connsiteX30" fmla="*/ 3492165 w 3898347"/>
              <a:gd name="connsiteY30" fmla="*/ 3799887 h 4256103"/>
              <a:gd name="connsiteX31" fmla="*/ 3472233 w 3898347"/>
              <a:gd name="connsiteY31" fmla="*/ 3805682 h 4256103"/>
              <a:gd name="connsiteX32" fmla="*/ 3465921 w 3898347"/>
              <a:gd name="connsiteY32" fmla="*/ 3805814 h 4256103"/>
              <a:gd name="connsiteX33" fmla="*/ 3455541 w 3898347"/>
              <a:gd name="connsiteY33" fmla="*/ 3815505 h 4256103"/>
              <a:gd name="connsiteX34" fmla="*/ 3429027 w 3898347"/>
              <a:gd name="connsiteY34" fmla="*/ 3816906 h 4256103"/>
              <a:gd name="connsiteX35" fmla="*/ 3369507 w 3898347"/>
              <a:gd name="connsiteY35" fmla="*/ 3825563 h 4256103"/>
              <a:gd name="connsiteX36" fmla="*/ 3324491 w 3898347"/>
              <a:gd name="connsiteY36" fmla="*/ 3832006 h 4256103"/>
              <a:gd name="connsiteX37" fmla="*/ 3244235 w 3898347"/>
              <a:gd name="connsiteY37" fmla="*/ 3834376 h 4256103"/>
              <a:gd name="connsiteX38" fmla="*/ 3226507 w 3898347"/>
              <a:gd name="connsiteY38" fmla="*/ 3820131 h 4256103"/>
              <a:gd name="connsiteX39" fmla="*/ 3191688 w 3898347"/>
              <a:gd name="connsiteY39" fmla="*/ 3837359 h 4256103"/>
              <a:gd name="connsiteX40" fmla="*/ 3153779 w 3898347"/>
              <a:gd name="connsiteY40" fmla="*/ 3848439 h 4256103"/>
              <a:gd name="connsiteX41" fmla="*/ 3090188 w 3898347"/>
              <a:gd name="connsiteY41" fmla="*/ 3855036 h 4256103"/>
              <a:gd name="connsiteX42" fmla="*/ 3031422 w 3898347"/>
              <a:gd name="connsiteY42" fmla="*/ 3858298 h 4256103"/>
              <a:gd name="connsiteX43" fmla="*/ 2996288 w 3898347"/>
              <a:gd name="connsiteY43" fmla="*/ 3860020 h 4256103"/>
              <a:gd name="connsiteX44" fmla="*/ 2901661 w 3898347"/>
              <a:gd name="connsiteY44" fmla="*/ 3882243 h 4256103"/>
              <a:gd name="connsiteX45" fmla="*/ 2782141 w 3898347"/>
              <a:gd name="connsiteY45" fmla="*/ 3932983 h 4256103"/>
              <a:gd name="connsiteX46" fmla="*/ 2749597 w 3898347"/>
              <a:gd name="connsiteY46" fmla="*/ 3956746 h 4256103"/>
              <a:gd name="connsiteX47" fmla="*/ 2730493 w 3898347"/>
              <a:gd name="connsiteY47" fmla="*/ 3955236 h 4256103"/>
              <a:gd name="connsiteX48" fmla="*/ 2707507 w 3898347"/>
              <a:gd name="connsiteY48" fmla="*/ 3947771 h 4256103"/>
              <a:gd name="connsiteX49" fmla="*/ 2701937 w 3898347"/>
              <a:gd name="connsiteY49" fmla="*/ 3950565 h 4256103"/>
              <a:gd name="connsiteX50" fmla="*/ 2679435 w 3898347"/>
              <a:gd name="connsiteY50" fmla="*/ 3949768 h 4256103"/>
              <a:gd name="connsiteX51" fmla="*/ 2667352 w 3898347"/>
              <a:gd name="connsiteY51" fmla="*/ 3942821 h 4256103"/>
              <a:gd name="connsiteX52" fmla="*/ 2657096 w 3898347"/>
              <a:gd name="connsiteY52" fmla="*/ 3953571 h 4256103"/>
              <a:gd name="connsiteX53" fmla="*/ 2655161 w 3898347"/>
              <a:gd name="connsiteY53" fmla="*/ 3962216 h 4256103"/>
              <a:gd name="connsiteX54" fmla="*/ 2638604 w 3898347"/>
              <a:gd name="connsiteY54" fmla="*/ 3955936 h 4256103"/>
              <a:gd name="connsiteX55" fmla="*/ 2626185 w 3898347"/>
              <a:gd name="connsiteY55" fmla="*/ 3962937 h 4256103"/>
              <a:gd name="connsiteX56" fmla="*/ 2614077 w 3898347"/>
              <a:gd name="connsiteY56" fmla="*/ 3955576 h 4256103"/>
              <a:gd name="connsiteX57" fmla="*/ 2609403 w 3898347"/>
              <a:gd name="connsiteY57" fmla="*/ 3956215 h 4256103"/>
              <a:gd name="connsiteX58" fmla="*/ 2597896 w 3898347"/>
              <a:gd name="connsiteY58" fmla="*/ 3958939 h 4256103"/>
              <a:gd name="connsiteX59" fmla="*/ 2578251 w 3898347"/>
              <a:gd name="connsiteY59" fmla="*/ 3965812 h 4256103"/>
              <a:gd name="connsiteX60" fmla="*/ 2571961 w 3898347"/>
              <a:gd name="connsiteY60" fmla="*/ 3966278 h 4256103"/>
              <a:gd name="connsiteX61" fmla="*/ 2559399 w 3898347"/>
              <a:gd name="connsiteY61" fmla="*/ 3979193 h 4256103"/>
              <a:gd name="connsiteX62" fmla="*/ 2533560 w 3898347"/>
              <a:gd name="connsiteY62" fmla="*/ 3988160 h 4256103"/>
              <a:gd name="connsiteX63" fmla="*/ 2515299 w 3898347"/>
              <a:gd name="connsiteY63" fmla="*/ 4016867 h 4256103"/>
              <a:gd name="connsiteX64" fmla="*/ 2513423 w 3898347"/>
              <a:gd name="connsiteY64" fmla="*/ 4018759 h 4256103"/>
              <a:gd name="connsiteX65" fmla="*/ 2482991 w 3898347"/>
              <a:gd name="connsiteY65" fmla="*/ 4012935 h 4256103"/>
              <a:gd name="connsiteX66" fmla="*/ 2446940 w 3898347"/>
              <a:gd name="connsiteY66" fmla="*/ 4021172 h 4256103"/>
              <a:gd name="connsiteX67" fmla="*/ 2404883 w 3898347"/>
              <a:gd name="connsiteY67" fmla="*/ 4024808 h 4256103"/>
              <a:gd name="connsiteX68" fmla="*/ 2373894 w 3898347"/>
              <a:gd name="connsiteY68" fmla="*/ 4023827 h 4256103"/>
              <a:gd name="connsiteX69" fmla="*/ 2297080 w 3898347"/>
              <a:gd name="connsiteY69" fmla="*/ 4040841 h 4256103"/>
              <a:gd name="connsiteX70" fmla="*/ 2170615 w 3898347"/>
              <a:gd name="connsiteY70" fmla="*/ 4077196 h 4256103"/>
              <a:gd name="connsiteX71" fmla="*/ 2143580 w 3898347"/>
              <a:gd name="connsiteY71" fmla="*/ 4083102 h 4256103"/>
              <a:gd name="connsiteX72" fmla="*/ 2119893 w 3898347"/>
              <a:gd name="connsiteY72" fmla="*/ 4080874 h 4256103"/>
              <a:gd name="connsiteX73" fmla="*/ 2114008 w 3898347"/>
              <a:gd name="connsiteY73" fmla="*/ 4073996 h 4256103"/>
              <a:gd name="connsiteX74" fmla="*/ 2099067 w 3898347"/>
              <a:gd name="connsiteY74" fmla="*/ 4076068 h 4256103"/>
              <a:gd name="connsiteX75" fmla="*/ 2095000 w 3898347"/>
              <a:gd name="connsiteY75" fmla="*/ 4075096 h 4256103"/>
              <a:gd name="connsiteX76" fmla="*/ 2071767 w 3898347"/>
              <a:gd name="connsiteY76" fmla="*/ 4071044 h 4256103"/>
              <a:gd name="connsiteX77" fmla="*/ 2024486 w 3898347"/>
              <a:gd name="connsiteY77" fmla="*/ 4100276 h 4256103"/>
              <a:gd name="connsiteX78" fmla="*/ 1944675 w 3898347"/>
              <a:gd name="connsiteY78" fmla="*/ 4121515 h 4256103"/>
              <a:gd name="connsiteX79" fmla="*/ 1739945 w 3898347"/>
              <a:gd name="connsiteY79" fmla="*/ 4171795 h 4256103"/>
              <a:gd name="connsiteX80" fmla="*/ 1662065 w 3898347"/>
              <a:gd name="connsiteY80" fmla="*/ 4184630 h 4256103"/>
              <a:gd name="connsiteX81" fmla="*/ 1595989 w 3898347"/>
              <a:gd name="connsiteY81" fmla="*/ 4193679 h 4256103"/>
              <a:gd name="connsiteX82" fmla="*/ 1559231 w 3898347"/>
              <a:gd name="connsiteY82" fmla="*/ 4195932 h 4256103"/>
              <a:gd name="connsiteX83" fmla="*/ 1537197 w 3898347"/>
              <a:gd name="connsiteY83" fmla="*/ 4209468 h 4256103"/>
              <a:gd name="connsiteX84" fmla="*/ 1508787 w 3898347"/>
              <a:gd name="connsiteY84" fmla="*/ 4230924 h 4256103"/>
              <a:gd name="connsiteX85" fmla="*/ 1488914 w 3898347"/>
              <a:gd name="connsiteY85" fmla="*/ 4241772 h 4256103"/>
              <a:gd name="connsiteX86" fmla="*/ 1465497 w 3898347"/>
              <a:gd name="connsiteY86" fmla="*/ 4245075 h 4256103"/>
              <a:gd name="connsiteX87" fmla="*/ 1444118 w 3898347"/>
              <a:gd name="connsiteY87" fmla="*/ 4246285 h 4256103"/>
              <a:gd name="connsiteX88" fmla="*/ 1405326 w 3898347"/>
              <a:gd name="connsiteY88" fmla="*/ 4248391 h 4256103"/>
              <a:gd name="connsiteX89" fmla="*/ 1344909 w 3898347"/>
              <a:gd name="connsiteY89" fmla="*/ 4237004 h 4256103"/>
              <a:gd name="connsiteX90" fmla="*/ 1298748 w 3898347"/>
              <a:gd name="connsiteY90" fmla="*/ 4241669 h 4256103"/>
              <a:gd name="connsiteX91" fmla="*/ 1251302 w 3898347"/>
              <a:gd name="connsiteY91" fmla="*/ 4232513 h 4256103"/>
              <a:gd name="connsiteX92" fmla="*/ 1216643 w 3898347"/>
              <a:gd name="connsiteY92" fmla="*/ 4229828 h 4256103"/>
              <a:gd name="connsiteX93" fmla="*/ 1214101 w 3898347"/>
              <a:gd name="connsiteY93" fmla="*/ 4231991 h 4256103"/>
              <a:gd name="connsiteX94" fmla="*/ 1203193 w 3898347"/>
              <a:gd name="connsiteY94" fmla="*/ 4232867 h 4256103"/>
              <a:gd name="connsiteX95" fmla="*/ 1201049 w 3898347"/>
              <a:gd name="connsiteY95" fmla="*/ 4242842 h 4256103"/>
              <a:gd name="connsiteX96" fmla="*/ 1185298 w 3898347"/>
              <a:gd name="connsiteY96" fmla="*/ 4251133 h 4256103"/>
              <a:gd name="connsiteX97" fmla="*/ 1164955 w 3898347"/>
              <a:gd name="connsiteY97" fmla="*/ 4250027 h 4256103"/>
              <a:gd name="connsiteX98" fmla="*/ 1067357 w 3898347"/>
              <a:gd name="connsiteY98" fmla="*/ 4233908 h 4256103"/>
              <a:gd name="connsiteX99" fmla="*/ 1009492 w 3898347"/>
              <a:gd name="connsiteY99" fmla="*/ 4230455 h 4256103"/>
              <a:gd name="connsiteX100" fmla="*/ 988345 w 3898347"/>
              <a:gd name="connsiteY100" fmla="*/ 4238880 h 4256103"/>
              <a:gd name="connsiteX101" fmla="*/ 958251 w 3898347"/>
              <a:gd name="connsiteY101" fmla="*/ 4244100 h 4256103"/>
              <a:gd name="connsiteX102" fmla="*/ 899207 w 3898347"/>
              <a:gd name="connsiteY102" fmla="*/ 4247688 h 4256103"/>
              <a:gd name="connsiteX103" fmla="*/ 837706 w 3898347"/>
              <a:gd name="connsiteY103" fmla="*/ 4245528 h 4256103"/>
              <a:gd name="connsiteX104" fmla="*/ 778474 w 3898347"/>
              <a:gd name="connsiteY104" fmla="*/ 4235526 h 4256103"/>
              <a:gd name="connsiteX105" fmla="*/ 774418 w 3898347"/>
              <a:gd name="connsiteY105" fmla="*/ 4242583 h 4256103"/>
              <a:gd name="connsiteX106" fmla="*/ 737705 w 3898347"/>
              <a:gd name="connsiteY106" fmla="*/ 4238891 h 4256103"/>
              <a:gd name="connsiteX107" fmla="*/ 641839 w 3898347"/>
              <a:gd name="connsiteY107" fmla="*/ 4211160 h 4256103"/>
              <a:gd name="connsiteX108" fmla="*/ 558105 w 3898347"/>
              <a:gd name="connsiteY108" fmla="*/ 4191218 h 4256103"/>
              <a:gd name="connsiteX109" fmla="*/ 515682 w 3898347"/>
              <a:gd name="connsiteY109" fmla="*/ 4193696 h 4256103"/>
              <a:gd name="connsiteX110" fmla="*/ 467082 w 3898347"/>
              <a:gd name="connsiteY110" fmla="*/ 4185616 h 4256103"/>
              <a:gd name="connsiteX111" fmla="*/ 437646 w 3898347"/>
              <a:gd name="connsiteY111" fmla="*/ 4212658 h 4256103"/>
              <a:gd name="connsiteX112" fmla="*/ 402271 w 3898347"/>
              <a:gd name="connsiteY112" fmla="*/ 4212774 h 4256103"/>
              <a:gd name="connsiteX113" fmla="*/ 384907 w 3898347"/>
              <a:gd name="connsiteY113" fmla="*/ 4201195 h 4256103"/>
              <a:gd name="connsiteX114" fmla="*/ 337154 w 3898347"/>
              <a:gd name="connsiteY114" fmla="*/ 4206136 h 4256103"/>
              <a:gd name="connsiteX115" fmla="*/ 298662 w 3898347"/>
              <a:gd name="connsiteY115" fmla="*/ 4211227 h 4256103"/>
              <a:gd name="connsiteX116" fmla="*/ 265740 w 3898347"/>
              <a:gd name="connsiteY116" fmla="*/ 4213623 h 4256103"/>
              <a:gd name="connsiteX117" fmla="*/ 176403 w 3898347"/>
              <a:gd name="connsiteY117" fmla="*/ 4227393 h 4256103"/>
              <a:gd name="connsiteX118" fmla="*/ 82528 w 3898347"/>
              <a:gd name="connsiteY118" fmla="*/ 4243774 h 4256103"/>
              <a:gd name="connsiteX119" fmla="*/ 19464 w 3898347"/>
              <a:gd name="connsiteY119" fmla="*/ 4256103 h 4256103"/>
              <a:gd name="connsiteX120" fmla="*/ 0 w 3898347"/>
              <a:gd name="connsiteY120" fmla="*/ 4221939 h 4256103"/>
              <a:gd name="connsiteX121" fmla="*/ 0 w 3898347"/>
              <a:gd name="connsiteY121" fmla="*/ 15850 h 4256103"/>
              <a:gd name="connsiteX122" fmla="*/ 3898347 w 3898347"/>
              <a:gd name="connsiteY122" fmla="*/ 0 h 4256103"/>
              <a:gd name="connsiteX0" fmla="*/ 3898347 w 3898347"/>
              <a:gd name="connsiteY0" fmla="*/ 0 h 4256103"/>
              <a:gd name="connsiteX1" fmla="*/ 3898347 w 3898347"/>
              <a:gd name="connsiteY1" fmla="*/ 3834445 h 4256103"/>
              <a:gd name="connsiteX2" fmla="*/ 3879157 w 3898347"/>
              <a:gd name="connsiteY2" fmla="*/ 3836240 h 4256103"/>
              <a:gd name="connsiteX3" fmla="*/ 3851953 w 3898347"/>
              <a:gd name="connsiteY3" fmla="*/ 3816140 h 4256103"/>
              <a:gd name="connsiteX4" fmla="*/ 3836418 w 3898347"/>
              <a:gd name="connsiteY4" fmla="*/ 3811513 h 4256103"/>
              <a:gd name="connsiteX5" fmla="*/ 3833758 w 3898347"/>
              <a:gd name="connsiteY5" fmla="*/ 3813341 h 4256103"/>
              <a:gd name="connsiteX6" fmla="*/ 3822673 w 3898347"/>
              <a:gd name="connsiteY6" fmla="*/ 3812913 h 4256103"/>
              <a:gd name="connsiteX7" fmla="*/ 3820104 w 3898347"/>
              <a:gd name="connsiteY7" fmla="*/ 3822466 h 4256103"/>
              <a:gd name="connsiteX8" fmla="*/ 3777502 w 3898347"/>
              <a:gd name="connsiteY8" fmla="*/ 3828757 h 4256103"/>
              <a:gd name="connsiteX9" fmla="*/ 3729936 w 3898347"/>
              <a:gd name="connsiteY9" fmla="*/ 3815386 h 4256103"/>
              <a:gd name="connsiteX10" fmla="*/ 3726018 w 3898347"/>
              <a:gd name="connsiteY10" fmla="*/ 3815100 h 4256103"/>
              <a:gd name="connsiteX11" fmla="*/ 3725413 w 3898347"/>
              <a:gd name="connsiteY11" fmla="*/ 3814615 h 4256103"/>
              <a:gd name="connsiteX12" fmla="*/ 3713801 w 3898347"/>
              <a:gd name="connsiteY12" fmla="*/ 3811018 h 4256103"/>
              <a:gd name="connsiteX13" fmla="*/ 3709087 w 3898347"/>
              <a:gd name="connsiteY13" fmla="*/ 3813195 h 4256103"/>
              <a:gd name="connsiteX14" fmla="*/ 3698038 w 3898347"/>
              <a:gd name="connsiteY14" fmla="*/ 3806182 h 4256103"/>
              <a:gd name="connsiteX15" fmla="*/ 3662227 w 3898347"/>
              <a:gd name="connsiteY15" fmla="*/ 3807761 h 4256103"/>
              <a:gd name="connsiteX16" fmla="*/ 3659872 w 3898347"/>
              <a:gd name="connsiteY16" fmla="*/ 3805524 h 4256103"/>
              <a:gd name="connsiteX17" fmla="*/ 3643454 w 3898347"/>
              <a:gd name="connsiteY17" fmla="*/ 3794831 h 4256103"/>
              <a:gd name="connsiteX18" fmla="*/ 3624789 w 3898347"/>
              <a:gd name="connsiteY18" fmla="*/ 3803185 h 4256103"/>
              <a:gd name="connsiteX19" fmla="*/ 3602327 w 3898347"/>
              <a:gd name="connsiteY19" fmla="*/ 3794616 h 4256103"/>
              <a:gd name="connsiteX20" fmla="*/ 3596645 w 3898347"/>
              <a:gd name="connsiteY20" fmla="*/ 3797108 h 4256103"/>
              <a:gd name="connsiteX21" fmla="*/ 3574144 w 3898347"/>
              <a:gd name="connsiteY21" fmla="*/ 3795108 h 4256103"/>
              <a:gd name="connsiteX22" fmla="*/ 3562310 w 3898347"/>
              <a:gd name="connsiteY22" fmla="*/ 3787534 h 4256103"/>
              <a:gd name="connsiteX23" fmla="*/ 3551635 w 3898347"/>
              <a:gd name="connsiteY23" fmla="*/ 3797705 h 4256103"/>
              <a:gd name="connsiteX24" fmla="*/ 3542668 w 3898347"/>
              <a:gd name="connsiteY24" fmla="*/ 3803283 h 4256103"/>
              <a:gd name="connsiteX25" fmla="*/ 3533033 w 3898347"/>
              <a:gd name="connsiteY25" fmla="*/ 3799071 h 4256103"/>
              <a:gd name="connsiteX26" fmla="*/ 3521726 w 3898347"/>
              <a:gd name="connsiteY26" fmla="*/ 3804691 h 4256103"/>
              <a:gd name="connsiteX27" fmla="*/ 3520080 w 3898347"/>
              <a:gd name="connsiteY27" fmla="*/ 3805210 h 4256103"/>
              <a:gd name="connsiteX28" fmla="*/ 3508491 w 3898347"/>
              <a:gd name="connsiteY28" fmla="*/ 3797398 h 4256103"/>
              <a:gd name="connsiteX29" fmla="*/ 3503787 w 3898347"/>
              <a:gd name="connsiteY29" fmla="*/ 3797787 h 4256103"/>
              <a:gd name="connsiteX30" fmla="*/ 3492165 w 3898347"/>
              <a:gd name="connsiteY30" fmla="*/ 3799887 h 4256103"/>
              <a:gd name="connsiteX31" fmla="*/ 3472233 w 3898347"/>
              <a:gd name="connsiteY31" fmla="*/ 3805682 h 4256103"/>
              <a:gd name="connsiteX32" fmla="*/ 3465921 w 3898347"/>
              <a:gd name="connsiteY32" fmla="*/ 3805814 h 4256103"/>
              <a:gd name="connsiteX33" fmla="*/ 3455541 w 3898347"/>
              <a:gd name="connsiteY33" fmla="*/ 3815505 h 4256103"/>
              <a:gd name="connsiteX34" fmla="*/ 3429027 w 3898347"/>
              <a:gd name="connsiteY34" fmla="*/ 3816906 h 4256103"/>
              <a:gd name="connsiteX35" fmla="*/ 3369507 w 3898347"/>
              <a:gd name="connsiteY35" fmla="*/ 3825563 h 4256103"/>
              <a:gd name="connsiteX36" fmla="*/ 3324491 w 3898347"/>
              <a:gd name="connsiteY36" fmla="*/ 3832006 h 4256103"/>
              <a:gd name="connsiteX37" fmla="*/ 3244235 w 3898347"/>
              <a:gd name="connsiteY37" fmla="*/ 3834376 h 4256103"/>
              <a:gd name="connsiteX38" fmla="*/ 3226507 w 3898347"/>
              <a:gd name="connsiteY38" fmla="*/ 3820131 h 4256103"/>
              <a:gd name="connsiteX39" fmla="*/ 3191688 w 3898347"/>
              <a:gd name="connsiteY39" fmla="*/ 3837359 h 4256103"/>
              <a:gd name="connsiteX40" fmla="*/ 3153779 w 3898347"/>
              <a:gd name="connsiteY40" fmla="*/ 3848439 h 4256103"/>
              <a:gd name="connsiteX41" fmla="*/ 3090188 w 3898347"/>
              <a:gd name="connsiteY41" fmla="*/ 3855036 h 4256103"/>
              <a:gd name="connsiteX42" fmla="*/ 3031422 w 3898347"/>
              <a:gd name="connsiteY42" fmla="*/ 3858298 h 4256103"/>
              <a:gd name="connsiteX43" fmla="*/ 2996288 w 3898347"/>
              <a:gd name="connsiteY43" fmla="*/ 3860020 h 4256103"/>
              <a:gd name="connsiteX44" fmla="*/ 2901661 w 3898347"/>
              <a:gd name="connsiteY44" fmla="*/ 3882243 h 4256103"/>
              <a:gd name="connsiteX45" fmla="*/ 2782141 w 3898347"/>
              <a:gd name="connsiteY45" fmla="*/ 3932983 h 4256103"/>
              <a:gd name="connsiteX46" fmla="*/ 2749597 w 3898347"/>
              <a:gd name="connsiteY46" fmla="*/ 3956746 h 4256103"/>
              <a:gd name="connsiteX47" fmla="*/ 2730493 w 3898347"/>
              <a:gd name="connsiteY47" fmla="*/ 3955236 h 4256103"/>
              <a:gd name="connsiteX48" fmla="*/ 2707507 w 3898347"/>
              <a:gd name="connsiteY48" fmla="*/ 3947771 h 4256103"/>
              <a:gd name="connsiteX49" fmla="*/ 2701937 w 3898347"/>
              <a:gd name="connsiteY49" fmla="*/ 3950565 h 4256103"/>
              <a:gd name="connsiteX50" fmla="*/ 2679435 w 3898347"/>
              <a:gd name="connsiteY50" fmla="*/ 3949768 h 4256103"/>
              <a:gd name="connsiteX51" fmla="*/ 2667352 w 3898347"/>
              <a:gd name="connsiteY51" fmla="*/ 3942821 h 4256103"/>
              <a:gd name="connsiteX52" fmla="*/ 2657096 w 3898347"/>
              <a:gd name="connsiteY52" fmla="*/ 3953571 h 4256103"/>
              <a:gd name="connsiteX53" fmla="*/ 2655161 w 3898347"/>
              <a:gd name="connsiteY53" fmla="*/ 3962216 h 4256103"/>
              <a:gd name="connsiteX54" fmla="*/ 2638604 w 3898347"/>
              <a:gd name="connsiteY54" fmla="*/ 3955936 h 4256103"/>
              <a:gd name="connsiteX55" fmla="*/ 2626185 w 3898347"/>
              <a:gd name="connsiteY55" fmla="*/ 3962937 h 4256103"/>
              <a:gd name="connsiteX56" fmla="*/ 2614077 w 3898347"/>
              <a:gd name="connsiteY56" fmla="*/ 3955576 h 4256103"/>
              <a:gd name="connsiteX57" fmla="*/ 2609403 w 3898347"/>
              <a:gd name="connsiteY57" fmla="*/ 3956215 h 4256103"/>
              <a:gd name="connsiteX58" fmla="*/ 2597896 w 3898347"/>
              <a:gd name="connsiteY58" fmla="*/ 3958939 h 4256103"/>
              <a:gd name="connsiteX59" fmla="*/ 2578251 w 3898347"/>
              <a:gd name="connsiteY59" fmla="*/ 3965812 h 4256103"/>
              <a:gd name="connsiteX60" fmla="*/ 2571961 w 3898347"/>
              <a:gd name="connsiteY60" fmla="*/ 3966278 h 4256103"/>
              <a:gd name="connsiteX61" fmla="*/ 2559399 w 3898347"/>
              <a:gd name="connsiteY61" fmla="*/ 3979193 h 4256103"/>
              <a:gd name="connsiteX62" fmla="*/ 2533560 w 3898347"/>
              <a:gd name="connsiteY62" fmla="*/ 3988160 h 4256103"/>
              <a:gd name="connsiteX63" fmla="*/ 2515299 w 3898347"/>
              <a:gd name="connsiteY63" fmla="*/ 4016867 h 4256103"/>
              <a:gd name="connsiteX64" fmla="*/ 2513423 w 3898347"/>
              <a:gd name="connsiteY64" fmla="*/ 4018759 h 4256103"/>
              <a:gd name="connsiteX65" fmla="*/ 2482991 w 3898347"/>
              <a:gd name="connsiteY65" fmla="*/ 4012935 h 4256103"/>
              <a:gd name="connsiteX66" fmla="*/ 2446940 w 3898347"/>
              <a:gd name="connsiteY66" fmla="*/ 4021172 h 4256103"/>
              <a:gd name="connsiteX67" fmla="*/ 2404883 w 3898347"/>
              <a:gd name="connsiteY67" fmla="*/ 4024808 h 4256103"/>
              <a:gd name="connsiteX68" fmla="*/ 2373894 w 3898347"/>
              <a:gd name="connsiteY68" fmla="*/ 4023827 h 4256103"/>
              <a:gd name="connsiteX69" fmla="*/ 2297080 w 3898347"/>
              <a:gd name="connsiteY69" fmla="*/ 4040841 h 4256103"/>
              <a:gd name="connsiteX70" fmla="*/ 2170615 w 3898347"/>
              <a:gd name="connsiteY70" fmla="*/ 4077196 h 4256103"/>
              <a:gd name="connsiteX71" fmla="*/ 2143580 w 3898347"/>
              <a:gd name="connsiteY71" fmla="*/ 4083102 h 4256103"/>
              <a:gd name="connsiteX72" fmla="*/ 2119893 w 3898347"/>
              <a:gd name="connsiteY72" fmla="*/ 4080874 h 4256103"/>
              <a:gd name="connsiteX73" fmla="*/ 2114008 w 3898347"/>
              <a:gd name="connsiteY73" fmla="*/ 4073996 h 4256103"/>
              <a:gd name="connsiteX74" fmla="*/ 2099067 w 3898347"/>
              <a:gd name="connsiteY74" fmla="*/ 4076068 h 4256103"/>
              <a:gd name="connsiteX75" fmla="*/ 2095000 w 3898347"/>
              <a:gd name="connsiteY75" fmla="*/ 4075096 h 4256103"/>
              <a:gd name="connsiteX76" fmla="*/ 2071767 w 3898347"/>
              <a:gd name="connsiteY76" fmla="*/ 4071044 h 4256103"/>
              <a:gd name="connsiteX77" fmla="*/ 2024486 w 3898347"/>
              <a:gd name="connsiteY77" fmla="*/ 4100276 h 4256103"/>
              <a:gd name="connsiteX78" fmla="*/ 1944675 w 3898347"/>
              <a:gd name="connsiteY78" fmla="*/ 4121515 h 4256103"/>
              <a:gd name="connsiteX79" fmla="*/ 1739945 w 3898347"/>
              <a:gd name="connsiteY79" fmla="*/ 4171795 h 4256103"/>
              <a:gd name="connsiteX80" fmla="*/ 1662065 w 3898347"/>
              <a:gd name="connsiteY80" fmla="*/ 4184630 h 4256103"/>
              <a:gd name="connsiteX81" fmla="*/ 1595989 w 3898347"/>
              <a:gd name="connsiteY81" fmla="*/ 4193679 h 4256103"/>
              <a:gd name="connsiteX82" fmla="*/ 1559231 w 3898347"/>
              <a:gd name="connsiteY82" fmla="*/ 4195932 h 4256103"/>
              <a:gd name="connsiteX83" fmla="*/ 1537197 w 3898347"/>
              <a:gd name="connsiteY83" fmla="*/ 4209468 h 4256103"/>
              <a:gd name="connsiteX84" fmla="*/ 1508787 w 3898347"/>
              <a:gd name="connsiteY84" fmla="*/ 4230924 h 4256103"/>
              <a:gd name="connsiteX85" fmla="*/ 1488914 w 3898347"/>
              <a:gd name="connsiteY85" fmla="*/ 4241772 h 4256103"/>
              <a:gd name="connsiteX86" fmla="*/ 1465497 w 3898347"/>
              <a:gd name="connsiteY86" fmla="*/ 4245075 h 4256103"/>
              <a:gd name="connsiteX87" fmla="*/ 1444118 w 3898347"/>
              <a:gd name="connsiteY87" fmla="*/ 4246285 h 4256103"/>
              <a:gd name="connsiteX88" fmla="*/ 1405326 w 3898347"/>
              <a:gd name="connsiteY88" fmla="*/ 4248391 h 4256103"/>
              <a:gd name="connsiteX89" fmla="*/ 1344909 w 3898347"/>
              <a:gd name="connsiteY89" fmla="*/ 4237004 h 4256103"/>
              <a:gd name="connsiteX90" fmla="*/ 1298748 w 3898347"/>
              <a:gd name="connsiteY90" fmla="*/ 4241669 h 4256103"/>
              <a:gd name="connsiteX91" fmla="*/ 1251302 w 3898347"/>
              <a:gd name="connsiteY91" fmla="*/ 4232513 h 4256103"/>
              <a:gd name="connsiteX92" fmla="*/ 1216643 w 3898347"/>
              <a:gd name="connsiteY92" fmla="*/ 4229828 h 4256103"/>
              <a:gd name="connsiteX93" fmla="*/ 1214101 w 3898347"/>
              <a:gd name="connsiteY93" fmla="*/ 4231991 h 4256103"/>
              <a:gd name="connsiteX94" fmla="*/ 1203193 w 3898347"/>
              <a:gd name="connsiteY94" fmla="*/ 4232867 h 4256103"/>
              <a:gd name="connsiteX95" fmla="*/ 1201049 w 3898347"/>
              <a:gd name="connsiteY95" fmla="*/ 4242842 h 4256103"/>
              <a:gd name="connsiteX96" fmla="*/ 1185298 w 3898347"/>
              <a:gd name="connsiteY96" fmla="*/ 4251133 h 4256103"/>
              <a:gd name="connsiteX97" fmla="*/ 1164955 w 3898347"/>
              <a:gd name="connsiteY97" fmla="*/ 4250027 h 4256103"/>
              <a:gd name="connsiteX98" fmla="*/ 1067357 w 3898347"/>
              <a:gd name="connsiteY98" fmla="*/ 4233908 h 4256103"/>
              <a:gd name="connsiteX99" fmla="*/ 1009492 w 3898347"/>
              <a:gd name="connsiteY99" fmla="*/ 4230455 h 4256103"/>
              <a:gd name="connsiteX100" fmla="*/ 988345 w 3898347"/>
              <a:gd name="connsiteY100" fmla="*/ 4238880 h 4256103"/>
              <a:gd name="connsiteX101" fmla="*/ 958251 w 3898347"/>
              <a:gd name="connsiteY101" fmla="*/ 4244100 h 4256103"/>
              <a:gd name="connsiteX102" fmla="*/ 899207 w 3898347"/>
              <a:gd name="connsiteY102" fmla="*/ 4247688 h 4256103"/>
              <a:gd name="connsiteX103" fmla="*/ 837706 w 3898347"/>
              <a:gd name="connsiteY103" fmla="*/ 4245528 h 4256103"/>
              <a:gd name="connsiteX104" fmla="*/ 778474 w 3898347"/>
              <a:gd name="connsiteY104" fmla="*/ 4235526 h 4256103"/>
              <a:gd name="connsiteX105" fmla="*/ 774418 w 3898347"/>
              <a:gd name="connsiteY105" fmla="*/ 4242583 h 4256103"/>
              <a:gd name="connsiteX106" fmla="*/ 737705 w 3898347"/>
              <a:gd name="connsiteY106" fmla="*/ 4238891 h 4256103"/>
              <a:gd name="connsiteX107" fmla="*/ 641839 w 3898347"/>
              <a:gd name="connsiteY107" fmla="*/ 4211160 h 4256103"/>
              <a:gd name="connsiteX108" fmla="*/ 558105 w 3898347"/>
              <a:gd name="connsiteY108" fmla="*/ 4191218 h 4256103"/>
              <a:gd name="connsiteX109" fmla="*/ 515682 w 3898347"/>
              <a:gd name="connsiteY109" fmla="*/ 4193696 h 4256103"/>
              <a:gd name="connsiteX110" fmla="*/ 467082 w 3898347"/>
              <a:gd name="connsiteY110" fmla="*/ 4185616 h 4256103"/>
              <a:gd name="connsiteX111" fmla="*/ 437646 w 3898347"/>
              <a:gd name="connsiteY111" fmla="*/ 4212658 h 4256103"/>
              <a:gd name="connsiteX112" fmla="*/ 402271 w 3898347"/>
              <a:gd name="connsiteY112" fmla="*/ 4212774 h 4256103"/>
              <a:gd name="connsiteX113" fmla="*/ 384907 w 3898347"/>
              <a:gd name="connsiteY113" fmla="*/ 4201195 h 4256103"/>
              <a:gd name="connsiteX114" fmla="*/ 337154 w 3898347"/>
              <a:gd name="connsiteY114" fmla="*/ 4206136 h 4256103"/>
              <a:gd name="connsiteX115" fmla="*/ 298662 w 3898347"/>
              <a:gd name="connsiteY115" fmla="*/ 4211227 h 4256103"/>
              <a:gd name="connsiteX116" fmla="*/ 265740 w 3898347"/>
              <a:gd name="connsiteY116" fmla="*/ 4213623 h 4256103"/>
              <a:gd name="connsiteX117" fmla="*/ 176403 w 3898347"/>
              <a:gd name="connsiteY117" fmla="*/ 4227393 h 4256103"/>
              <a:gd name="connsiteX118" fmla="*/ 82528 w 3898347"/>
              <a:gd name="connsiteY118" fmla="*/ 4243774 h 4256103"/>
              <a:gd name="connsiteX119" fmla="*/ 19464 w 3898347"/>
              <a:gd name="connsiteY119" fmla="*/ 4256103 h 4256103"/>
              <a:gd name="connsiteX120" fmla="*/ 0 w 3898347"/>
              <a:gd name="connsiteY120" fmla="*/ 4221939 h 4256103"/>
              <a:gd name="connsiteX121" fmla="*/ 0 w 3898347"/>
              <a:gd name="connsiteY121" fmla="*/ 15850 h 4256103"/>
              <a:gd name="connsiteX122" fmla="*/ 3898347 w 3898347"/>
              <a:gd name="connsiteY122" fmla="*/ 0 h 42561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</a:cxnLst>
            <a:rect l="l" t="t" r="r" b="b"/>
            <a:pathLst>
              <a:path w="3898347" h="4256103">
                <a:moveTo>
                  <a:pt x="3898347" y="0"/>
                </a:moveTo>
                <a:lnTo>
                  <a:pt x="3898347" y="3834445"/>
                </a:lnTo>
                <a:lnTo>
                  <a:pt x="3879157" y="3836240"/>
                </a:lnTo>
                <a:cubicBezTo>
                  <a:pt x="3885307" y="3798226"/>
                  <a:pt x="3856203" y="3861184"/>
                  <a:pt x="3851953" y="3816140"/>
                </a:cubicBezTo>
                <a:cubicBezTo>
                  <a:pt x="3846568" y="3817958"/>
                  <a:pt x="3841484" y="3807983"/>
                  <a:pt x="3836418" y="3811513"/>
                </a:cubicBezTo>
                <a:lnTo>
                  <a:pt x="3833758" y="3813341"/>
                </a:lnTo>
                <a:lnTo>
                  <a:pt x="3822673" y="3812913"/>
                </a:lnTo>
                <a:lnTo>
                  <a:pt x="3820104" y="3822466"/>
                </a:lnTo>
                <a:lnTo>
                  <a:pt x="3777502" y="3828757"/>
                </a:lnTo>
                <a:cubicBezTo>
                  <a:pt x="3762474" y="3827577"/>
                  <a:pt x="3742902" y="3817662"/>
                  <a:pt x="3729936" y="3815386"/>
                </a:cubicBezTo>
                <a:lnTo>
                  <a:pt x="3726018" y="3815100"/>
                </a:lnTo>
                <a:lnTo>
                  <a:pt x="3725413" y="3814615"/>
                </a:lnTo>
                <a:cubicBezTo>
                  <a:pt x="3721569" y="3812283"/>
                  <a:pt x="3717711" y="3810892"/>
                  <a:pt x="3713801" y="3811018"/>
                </a:cubicBezTo>
                <a:lnTo>
                  <a:pt x="3709087" y="3813195"/>
                </a:lnTo>
                <a:lnTo>
                  <a:pt x="3698038" y="3806182"/>
                </a:lnTo>
                <a:lnTo>
                  <a:pt x="3662227" y="3807761"/>
                </a:lnTo>
                <a:lnTo>
                  <a:pt x="3659872" y="3805524"/>
                </a:lnTo>
                <a:cubicBezTo>
                  <a:pt x="3654837" y="3800238"/>
                  <a:pt x="3649779" y="3795747"/>
                  <a:pt x="3643454" y="3794831"/>
                </a:cubicBezTo>
                <a:lnTo>
                  <a:pt x="3624789" y="3803185"/>
                </a:lnTo>
                <a:lnTo>
                  <a:pt x="3602327" y="3794616"/>
                </a:lnTo>
                <a:lnTo>
                  <a:pt x="3596645" y="3797108"/>
                </a:lnTo>
                <a:cubicBezTo>
                  <a:pt x="3586358" y="3794741"/>
                  <a:pt x="3572046" y="3779403"/>
                  <a:pt x="3574144" y="3795108"/>
                </a:cubicBezTo>
                <a:lnTo>
                  <a:pt x="3562310" y="3787534"/>
                </a:lnTo>
                <a:lnTo>
                  <a:pt x="3551635" y="3797705"/>
                </a:lnTo>
                <a:lnTo>
                  <a:pt x="3542668" y="3803283"/>
                </a:lnTo>
                <a:lnTo>
                  <a:pt x="3533033" y="3799071"/>
                </a:lnTo>
                <a:lnTo>
                  <a:pt x="3521726" y="3804691"/>
                </a:lnTo>
                <a:lnTo>
                  <a:pt x="3520080" y="3805210"/>
                </a:lnTo>
                <a:lnTo>
                  <a:pt x="3508491" y="3797398"/>
                </a:lnTo>
                <a:lnTo>
                  <a:pt x="3503787" y="3797787"/>
                </a:lnTo>
                <a:lnTo>
                  <a:pt x="3492165" y="3799887"/>
                </a:lnTo>
                <a:cubicBezTo>
                  <a:pt x="3486252" y="3801787"/>
                  <a:pt x="3479649" y="3804176"/>
                  <a:pt x="3472233" y="3805682"/>
                </a:cubicBezTo>
                <a:lnTo>
                  <a:pt x="3465921" y="3805814"/>
                </a:lnTo>
                <a:lnTo>
                  <a:pt x="3455541" y="3815505"/>
                </a:lnTo>
                <a:lnTo>
                  <a:pt x="3429027" y="3816906"/>
                </a:lnTo>
                <a:cubicBezTo>
                  <a:pt x="3408521" y="3817753"/>
                  <a:pt x="3388898" y="3819475"/>
                  <a:pt x="3369507" y="3825563"/>
                </a:cubicBezTo>
                <a:cubicBezTo>
                  <a:pt x="3353730" y="3819534"/>
                  <a:pt x="3338870" y="3818175"/>
                  <a:pt x="3324491" y="3832006"/>
                </a:cubicBezTo>
                <a:cubicBezTo>
                  <a:pt x="3281706" y="3833409"/>
                  <a:pt x="3271319" y="3817569"/>
                  <a:pt x="3244235" y="3834376"/>
                </a:cubicBezTo>
                <a:cubicBezTo>
                  <a:pt x="3236206" y="3826142"/>
                  <a:pt x="3230700" y="3821848"/>
                  <a:pt x="3226507" y="3820131"/>
                </a:cubicBezTo>
                <a:cubicBezTo>
                  <a:pt x="3213924" y="3814979"/>
                  <a:pt x="3213172" y="3833011"/>
                  <a:pt x="3191688" y="3837359"/>
                </a:cubicBezTo>
                <a:cubicBezTo>
                  <a:pt x="3168723" y="3844588"/>
                  <a:pt x="3175642" y="3846041"/>
                  <a:pt x="3153779" y="3848439"/>
                </a:cubicBezTo>
                <a:cubicBezTo>
                  <a:pt x="3136862" y="3851385"/>
                  <a:pt x="3115876" y="3855158"/>
                  <a:pt x="3090188" y="3855036"/>
                </a:cubicBezTo>
                <a:cubicBezTo>
                  <a:pt x="3066058" y="3880979"/>
                  <a:pt x="3059981" y="3849823"/>
                  <a:pt x="3031422" y="3858298"/>
                </a:cubicBezTo>
                <a:cubicBezTo>
                  <a:pt x="3017157" y="3868236"/>
                  <a:pt x="3007595" y="3870098"/>
                  <a:pt x="2996288" y="3860020"/>
                </a:cubicBezTo>
                <a:cubicBezTo>
                  <a:pt x="2930242" y="3908295"/>
                  <a:pt x="2959927" y="3862932"/>
                  <a:pt x="2901661" y="3882243"/>
                </a:cubicBezTo>
                <a:cubicBezTo>
                  <a:pt x="2863654" y="3897291"/>
                  <a:pt x="2822551" y="3908676"/>
                  <a:pt x="2782141" y="3932983"/>
                </a:cubicBezTo>
                <a:lnTo>
                  <a:pt x="2749597" y="3956746"/>
                </a:lnTo>
                <a:lnTo>
                  <a:pt x="2730493" y="3955236"/>
                </a:lnTo>
                <a:lnTo>
                  <a:pt x="2707507" y="3947771"/>
                </a:lnTo>
                <a:lnTo>
                  <a:pt x="2701937" y="3950565"/>
                </a:lnTo>
                <a:cubicBezTo>
                  <a:pt x="2691594" y="3948746"/>
                  <a:pt x="2676749" y="3934159"/>
                  <a:pt x="2679435" y="3949768"/>
                </a:cubicBezTo>
                <a:lnTo>
                  <a:pt x="2667352" y="3942821"/>
                </a:lnTo>
                <a:lnTo>
                  <a:pt x="2657096" y="3953571"/>
                </a:lnTo>
                <a:cubicBezTo>
                  <a:pt x="2656117" y="3956261"/>
                  <a:pt x="2655464" y="3959177"/>
                  <a:pt x="2655161" y="3962216"/>
                </a:cubicBezTo>
                <a:lnTo>
                  <a:pt x="2638604" y="3955936"/>
                </a:lnTo>
                <a:lnTo>
                  <a:pt x="2626185" y="3962937"/>
                </a:lnTo>
                <a:lnTo>
                  <a:pt x="2614077" y="3955576"/>
                </a:lnTo>
                <a:lnTo>
                  <a:pt x="2609403" y="3956215"/>
                </a:lnTo>
                <a:lnTo>
                  <a:pt x="2597896" y="3958939"/>
                </a:lnTo>
                <a:cubicBezTo>
                  <a:pt x="2592077" y="3961159"/>
                  <a:pt x="2585584" y="3963907"/>
                  <a:pt x="2578251" y="3965812"/>
                </a:cubicBezTo>
                <a:lnTo>
                  <a:pt x="2571961" y="3966278"/>
                </a:lnTo>
                <a:lnTo>
                  <a:pt x="2559399" y="3979193"/>
                </a:lnTo>
                <a:cubicBezTo>
                  <a:pt x="2550305" y="3989010"/>
                  <a:pt x="2543019" y="3995469"/>
                  <a:pt x="2533560" y="3988160"/>
                </a:cubicBezTo>
                <a:cubicBezTo>
                  <a:pt x="2526682" y="3994363"/>
                  <a:pt x="2521563" y="4007257"/>
                  <a:pt x="2515299" y="4016867"/>
                </a:cubicBezTo>
                <a:lnTo>
                  <a:pt x="2513423" y="4018759"/>
                </a:lnTo>
                <a:lnTo>
                  <a:pt x="2482991" y="4012935"/>
                </a:lnTo>
                <a:cubicBezTo>
                  <a:pt x="2469558" y="4010479"/>
                  <a:pt x="2456714" y="4010658"/>
                  <a:pt x="2446940" y="4021172"/>
                </a:cubicBezTo>
                <a:cubicBezTo>
                  <a:pt x="2445490" y="4004762"/>
                  <a:pt x="2418263" y="4035043"/>
                  <a:pt x="2404883" y="4024808"/>
                </a:cubicBezTo>
                <a:cubicBezTo>
                  <a:pt x="2395527" y="4015768"/>
                  <a:pt x="2385089" y="4022846"/>
                  <a:pt x="2373894" y="4023827"/>
                </a:cubicBezTo>
                <a:cubicBezTo>
                  <a:pt x="2360273" y="4016866"/>
                  <a:pt x="2310801" y="4031114"/>
                  <a:pt x="2297080" y="4040841"/>
                </a:cubicBezTo>
                <a:cubicBezTo>
                  <a:pt x="2262890" y="4074342"/>
                  <a:pt x="2198735" y="4051487"/>
                  <a:pt x="2170615" y="4077196"/>
                </a:cubicBezTo>
                <a:cubicBezTo>
                  <a:pt x="2161158" y="4081087"/>
                  <a:pt x="2152190" y="4082780"/>
                  <a:pt x="2143580" y="4083102"/>
                </a:cubicBezTo>
                <a:lnTo>
                  <a:pt x="2119893" y="4080874"/>
                </a:lnTo>
                <a:lnTo>
                  <a:pt x="2114008" y="4073996"/>
                </a:lnTo>
                <a:lnTo>
                  <a:pt x="2099067" y="4076068"/>
                </a:lnTo>
                <a:lnTo>
                  <a:pt x="2095000" y="4075096"/>
                </a:lnTo>
                <a:cubicBezTo>
                  <a:pt x="2087230" y="4073204"/>
                  <a:pt x="2079536" y="4071577"/>
                  <a:pt x="2071767" y="4071044"/>
                </a:cubicBezTo>
                <a:cubicBezTo>
                  <a:pt x="2077287" y="4106066"/>
                  <a:pt x="2006612" y="4072253"/>
                  <a:pt x="2024486" y="4100276"/>
                </a:cubicBezTo>
                <a:cubicBezTo>
                  <a:pt x="1982770" y="4103418"/>
                  <a:pt x="1990990" y="4145711"/>
                  <a:pt x="1944675" y="4121515"/>
                </a:cubicBezTo>
                <a:cubicBezTo>
                  <a:pt x="1876432" y="4151801"/>
                  <a:pt x="1796287" y="4126915"/>
                  <a:pt x="1739945" y="4171795"/>
                </a:cubicBezTo>
                <a:cubicBezTo>
                  <a:pt x="1680970" y="4182234"/>
                  <a:pt x="1693119" y="4173922"/>
                  <a:pt x="1662065" y="4184630"/>
                </a:cubicBezTo>
                <a:cubicBezTo>
                  <a:pt x="1658816" y="4205398"/>
                  <a:pt x="1624608" y="4174561"/>
                  <a:pt x="1595989" y="4193679"/>
                </a:cubicBezTo>
                <a:lnTo>
                  <a:pt x="1559231" y="4195932"/>
                </a:lnTo>
                <a:lnTo>
                  <a:pt x="1537197" y="4209468"/>
                </a:lnTo>
                <a:cubicBezTo>
                  <a:pt x="1524267" y="4212789"/>
                  <a:pt x="1508603" y="4203060"/>
                  <a:pt x="1508787" y="4230924"/>
                </a:cubicBezTo>
                <a:cubicBezTo>
                  <a:pt x="1500688" y="4227785"/>
                  <a:pt x="1493126" y="4234837"/>
                  <a:pt x="1488914" y="4241772"/>
                </a:cubicBezTo>
                <a:cubicBezTo>
                  <a:pt x="1483344" y="4244130"/>
                  <a:pt x="1472963" y="4244323"/>
                  <a:pt x="1465497" y="4245075"/>
                </a:cubicBezTo>
                <a:lnTo>
                  <a:pt x="1444118" y="4246285"/>
                </a:lnTo>
                <a:lnTo>
                  <a:pt x="1405326" y="4248391"/>
                </a:lnTo>
                <a:cubicBezTo>
                  <a:pt x="1362233" y="4238681"/>
                  <a:pt x="1386645" y="4253541"/>
                  <a:pt x="1344909" y="4237004"/>
                </a:cubicBezTo>
                <a:cubicBezTo>
                  <a:pt x="1319660" y="4278048"/>
                  <a:pt x="1328465" y="4235908"/>
                  <a:pt x="1298748" y="4241669"/>
                </a:cubicBezTo>
                <a:cubicBezTo>
                  <a:pt x="1303263" y="4202446"/>
                  <a:pt x="1257287" y="4277634"/>
                  <a:pt x="1251302" y="4232513"/>
                </a:cubicBezTo>
                <a:cubicBezTo>
                  <a:pt x="1246083" y="4234987"/>
                  <a:pt x="1221483" y="4225653"/>
                  <a:pt x="1216643" y="4229828"/>
                </a:cubicBezTo>
                <a:lnTo>
                  <a:pt x="1214101" y="4231991"/>
                </a:lnTo>
                <a:lnTo>
                  <a:pt x="1203193" y="4232867"/>
                </a:lnTo>
                <a:lnTo>
                  <a:pt x="1201049" y="4242842"/>
                </a:lnTo>
                <a:lnTo>
                  <a:pt x="1185298" y="4251133"/>
                </a:lnTo>
                <a:cubicBezTo>
                  <a:pt x="1179255" y="4252733"/>
                  <a:pt x="1172580" y="4252698"/>
                  <a:pt x="1164955" y="4250027"/>
                </a:cubicBezTo>
                <a:cubicBezTo>
                  <a:pt x="1138322" y="4224376"/>
                  <a:pt x="1100363" y="4267890"/>
                  <a:pt x="1067357" y="4233908"/>
                </a:cubicBezTo>
                <a:cubicBezTo>
                  <a:pt x="1055150" y="4224918"/>
                  <a:pt x="1016960" y="4218576"/>
                  <a:pt x="1009492" y="4230455"/>
                </a:cubicBezTo>
                <a:cubicBezTo>
                  <a:pt x="1001480" y="4231829"/>
                  <a:pt x="992281" y="4225396"/>
                  <a:pt x="988345" y="4238880"/>
                </a:cubicBezTo>
                <a:cubicBezTo>
                  <a:pt x="981958" y="4254801"/>
                  <a:pt x="954663" y="4223227"/>
                  <a:pt x="958251" y="4244100"/>
                </a:cubicBezTo>
                <a:cubicBezTo>
                  <a:pt x="938858" y="4222336"/>
                  <a:pt x="915951" y="4241975"/>
                  <a:pt x="899207" y="4247688"/>
                </a:cubicBezTo>
                <a:cubicBezTo>
                  <a:pt x="884002" y="4226854"/>
                  <a:pt x="873981" y="4247833"/>
                  <a:pt x="837706" y="4245528"/>
                </a:cubicBezTo>
                <a:cubicBezTo>
                  <a:pt x="821001" y="4221598"/>
                  <a:pt x="809746" y="4268977"/>
                  <a:pt x="778474" y="4235526"/>
                </a:cubicBezTo>
                <a:cubicBezTo>
                  <a:pt x="777421" y="4238161"/>
                  <a:pt x="776057" y="4240538"/>
                  <a:pt x="774418" y="4242583"/>
                </a:cubicBezTo>
                <a:cubicBezTo>
                  <a:pt x="764902" y="4254463"/>
                  <a:pt x="748468" y="4252810"/>
                  <a:pt x="737705" y="4238891"/>
                </a:cubicBezTo>
                <a:cubicBezTo>
                  <a:pt x="688302" y="4193107"/>
                  <a:pt x="682485" y="4224501"/>
                  <a:pt x="641839" y="4211160"/>
                </a:cubicBezTo>
                <a:cubicBezTo>
                  <a:pt x="596156" y="4200529"/>
                  <a:pt x="617273" y="4236299"/>
                  <a:pt x="558105" y="4191218"/>
                </a:cubicBezTo>
                <a:cubicBezTo>
                  <a:pt x="553107" y="4206459"/>
                  <a:pt x="528323" y="4202818"/>
                  <a:pt x="515682" y="4193696"/>
                </a:cubicBezTo>
                <a:cubicBezTo>
                  <a:pt x="493567" y="4189726"/>
                  <a:pt x="491022" y="4212483"/>
                  <a:pt x="467082" y="4185616"/>
                </a:cubicBezTo>
                <a:cubicBezTo>
                  <a:pt x="472585" y="4207692"/>
                  <a:pt x="425896" y="4188982"/>
                  <a:pt x="437646" y="4212658"/>
                </a:cubicBezTo>
                <a:cubicBezTo>
                  <a:pt x="424682" y="4230622"/>
                  <a:pt x="415313" y="4197369"/>
                  <a:pt x="402271" y="4212774"/>
                </a:cubicBezTo>
                <a:cubicBezTo>
                  <a:pt x="386486" y="4214846"/>
                  <a:pt x="402806" y="4204907"/>
                  <a:pt x="384907" y="4201195"/>
                </a:cubicBezTo>
                <a:cubicBezTo>
                  <a:pt x="363484" y="4200591"/>
                  <a:pt x="360732" y="4185695"/>
                  <a:pt x="337154" y="4206136"/>
                </a:cubicBezTo>
                <a:cubicBezTo>
                  <a:pt x="313728" y="4191390"/>
                  <a:pt x="328632" y="4203044"/>
                  <a:pt x="298662" y="4211227"/>
                </a:cubicBezTo>
                <a:cubicBezTo>
                  <a:pt x="284852" y="4197257"/>
                  <a:pt x="274958" y="4202411"/>
                  <a:pt x="265740" y="4213623"/>
                </a:cubicBezTo>
                <a:cubicBezTo>
                  <a:pt x="235520" y="4207388"/>
                  <a:pt x="209548" y="4223241"/>
                  <a:pt x="176403" y="4227393"/>
                </a:cubicBezTo>
                <a:cubicBezTo>
                  <a:pt x="138304" y="4239982"/>
                  <a:pt x="110954" y="4232182"/>
                  <a:pt x="82528" y="4243774"/>
                </a:cubicBezTo>
                <a:cubicBezTo>
                  <a:pt x="48751" y="4221865"/>
                  <a:pt x="39523" y="4251971"/>
                  <a:pt x="19464" y="4256103"/>
                </a:cubicBezTo>
                <a:lnTo>
                  <a:pt x="0" y="4221939"/>
                </a:lnTo>
                <a:lnTo>
                  <a:pt x="0" y="15850"/>
                </a:lnTo>
                <a:lnTo>
                  <a:pt x="3898347" y="0"/>
                </a:lnTo>
                <a:close/>
              </a:path>
            </a:pathLst>
          </a:custGeom>
          <a:ln>
            <a:noFill/>
          </a:ln>
          <a:effectLst>
            <a:outerShdw blurRad="25400" dist="12700" dir="3000000" algn="tl" rotWithShape="0">
              <a:prstClr val="black">
                <a:alpha val="27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9" name="Freeform: Shape 12">
            <a:extLst>
              <a:ext uri="{FF2B5EF4-FFF2-40B4-BE49-F238E27FC236}">
                <a16:creationId xmlns:a16="http://schemas.microsoft.com/office/drawing/2014/main" id="{58D2EC0A-5E54-424F-BE02-26DFFEBD6F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33232" y="727064"/>
            <a:ext cx="3898347" cy="4256103"/>
          </a:xfrm>
          <a:custGeom>
            <a:avLst/>
            <a:gdLst>
              <a:gd name="connsiteX0" fmla="*/ 3898347 w 3898347"/>
              <a:gd name="connsiteY0" fmla="*/ 0 h 4299085"/>
              <a:gd name="connsiteX1" fmla="*/ 3898347 w 3898347"/>
              <a:gd name="connsiteY1" fmla="*/ 3834445 h 4299085"/>
              <a:gd name="connsiteX2" fmla="*/ 3892314 w 3898347"/>
              <a:gd name="connsiteY2" fmla="*/ 3832951 h 4299085"/>
              <a:gd name="connsiteX3" fmla="*/ 3851953 w 3898347"/>
              <a:gd name="connsiteY3" fmla="*/ 3802983 h 4299085"/>
              <a:gd name="connsiteX4" fmla="*/ 3836418 w 3898347"/>
              <a:gd name="connsiteY4" fmla="*/ 3811513 h 4299085"/>
              <a:gd name="connsiteX5" fmla="*/ 3833758 w 3898347"/>
              <a:gd name="connsiteY5" fmla="*/ 3813341 h 4299085"/>
              <a:gd name="connsiteX6" fmla="*/ 3822673 w 3898347"/>
              <a:gd name="connsiteY6" fmla="*/ 3812913 h 4299085"/>
              <a:gd name="connsiteX7" fmla="*/ 3820104 w 3898347"/>
              <a:gd name="connsiteY7" fmla="*/ 3822466 h 4299085"/>
              <a:gd name="connsiteX8" fmla="*/ 3803816 w 3898347"/>
              <a:gd name="connsiteY8" fmla="*/ 3828757 h 4299085"/>
              <a:gd name="connsiteX9" fmla="*/ 3783259 w 3898347"/>
              <a:gd name="connsiteY9" fmla="*/ 3825276 h 4299085"/>
              <a:gd name="connsiteX10" fmla="*/ 3729936 w 3898347"/>
              <a:gd name="connsiteY10" fmla="*/ 3815386 h 4299085"/>
              <a:gd name="connsiteX11" fmla="*/ 3726018 w 3898347"/>
              <a:gd name="connsiteY11" fmla="*/ 3815100 h 4299085"/>
              <a:gd name="connsiteX12" fmla="*/ 3725413 w 3898347"/>
              <a:gd name="connsiteY12" fmla="*/ 3814615 h 4299085"/>
              <a:gd name="connsiteX13" fmla="*/ 3713801 w 3898347"/>
              <a:gd name="connsiteY13" fmla="*/ 3811018 h 4299085"/>
              <a:gd name="connsiteX14" fmla="*/ 3709087 w 3898347"/>
              <a:gd name="connsiteY14" fmla="*/ 3813195 h 4299085"/>
              <a:gd name="connsiteX15" fmla="*/ 3698038 w 3898347"/>
              <a:gd name="connsiteY15" fmla="*/ 3806182 h 4299085"/>
              <a:gd name="connsiteX16" fmla="*/ 3662227 w 3898347"/>
              <a:gd name="connsiteY16" fmla="*/ 3807761 h 4299085"/>
              <a:gd name="connsiteX17" fmla="*/ 3659872 w 3898347"/>
              <a:gd name="connsiteY17" fmla="*/ 3805524 h 4299085"/>
              <a:gd name="connsiteX18" fmla="*/ 3643454 w 3898347"/>
              <a:gd name="connsiteY18" fmla="*/ 3794831 h 4299085"/>
              <a:gd name="connsiteX19" fmla="*/ 3624789 w 3898347"/>
              <a:gd name="connsiteY19" fmla="*/ 3803185 h 4299085"/>
              <a:gd name="connsiteX20" fmla="*/ 3602327 w 3898347"/>
              <a:gd name="connsiteY20" fmla="*/ 3794616 h 4299085"/>
              <a:gd name="connsiteX21" fmla="*/ 3596645 w 3898347"/>
              <a:gd name="connsiteY21" fmla="*/ 3797108 h 4299085"/>
              <a:gd name="connsiteX22" fmla="*/ 3574144 w 3898347"/>
              <a:gd name="connsiteY22" fmla="*/ 3795108 h 4299085"/>
              <a:gd name="connsiteX23" fmla="*/ 3562310 w 3898347"/>
              <a:gd name="connsiteY23" fmla="*/ 3787534 h 4299085"/>
              <a:gd name="connsiteX24" fmla="*/ 3551635 w 3898347"/>
              <a:gd name="connsiteY24" fmla="*/ 3797705 h 4299085"/>
              <a:gd name="connsiteX25" fmla="*/ 3550175 w 3898347"/>
              <a:gd name="connsiteY25" fmla="*/ 3803199 h 4299085"/>
              <a:gd name="connsiteX26" fmla="*/ 3542668 w 3898347"/>
              <a:gd name="connsiteY26" fmla="*/ 3803283 h 4299085"/>
              <a:gd name="connsiteX27" fmla="*/ 3533033 w 3898347"/>
              <a:gd name="connsiteY27" fmla="*/ 3799071 h 4299085"/>
              <a:gd name="connsiteX28" fmla="*/ 3521726 w 3898347"/>
              <a:gd name="connsiteY28" fmla="*/ 3804691 h 4299085"/>
              <a:gd name="connsiteX29" fmla="*/ 3520080 w 3898347"/>
              <a:gd name="connsiteY29" fmla="*/ 3805210 h 4299085"/>
              <a:gd name="connsiteX30" fmla="*/ 3508491 w 3898347"/>
              <a:gd name="connsiteY30" fmla="*/ 3797398 h 4299085"/>
              <a:gd name="connsiteX31" fmla="*/ 3503787 w 3898347"/>
              <a:gd name="connsiteY31" fmla="*/ 3797787 h 4299085"/>
              <a:gd name="connsiteX32" fmla="*/ 3492165 w 3898347"/>
              <a:gd name="connsiteY32" fmla="*/ 3799887 h 4299085"/>
              <a:gd name="connsiteX33" fmla="*/ 3472233 w 3898347"/>
              <a:gd name="connsiteY33" fmla="*/ 3805682 h 4299085"/>
              <a:gd name="connsiteX34" fmla="*/ 3465921 w 3898347"/>
              <a:gd name="connsiteY34" fmla="*/ 3805814 h 4299085"/>
              <a:gd name="connsiteX35" fmla="*/ 3455541 w 3898347"/>
              <a:gd name="connsiteY35" fmla="*/ 3815505 h 4299085"/>
              <a:gd name="connsiteX36" fmla="*/ 3429027 w 3898347"/>
              <a:gd name="connsiteY36" fmla="*/ 3816906 h 4299085"/>
              <a:gd name="connsiteX37" fmla="*/ 3369507 w 3898347"/>
              <a:gd name="connsiteY37" fmla="*/ 3825563 h 4299085"/>
              <a:gd name="connsiteX38" fmla="*/ 3324491 w 3898347"/>
              <a:gd name="connsiteY38" fmla="*/ 3832006 h 4299085"/>
              <a:gd name="connsiteX39" fmla="*/ 3244235 w 3898347"/>
              <a:gd name="connsiteY39" fmla="*/ 3834376 h 4299085"/>
              <a:gd name="connsiteX40" fmla="*/ 3226507 w 3898347"/>
              <a:gd name="connsiteY40" fmla="*/ 3820131 h 4299085"/>
              <a:gd name="connsiteX41" fmla="*/ 3191688 w 3898347"/>
              <a:gd name="connsiteY41" fmla="*/ 3837359 h 4299085"/>
              <a:gd name="connsiteX42" fmla="*/ 3185553 w 3898347"/>
              <a:gd name="connsiteY42" fmla="*/ 3859030 h 4299085"/>
              <a:gd name="connsiteX43" fmla="*/ 3137926 w 3898347"/>
              <a:gd name="connsiteY43" fmla="*/ 3867782 h 4299085"/>
              <a:gd name="connsiteX44" fmla="*/ 3090188 w 3898347"/>
              <a:gd name="connsiteY44" fmla="*/ 3855036 h 4299085"/>
              <a:gd name="connsiteX45" fmla="*/ 3031422 w 3898347"/>
              <a:gd name="connsiteY45" fmla="*/ 3858298 h 4299085"/>
              <a:gd name="connsiteX46" fmla="*/ 2996288 w 3898347"/>
              <a:gd name="connsiteY46" fmla="*/ 3860020 h 4299085"/>
              <a:gd name="connsiteX47" fmla="*/ 2901661 w 3898347"/>
              <a:gd name="connsiteY47" fmla="*/ 3882243 h 4299085"/>
              <a:gd name="connsiteX48" fmla="*/ 2782141 w 3898347"/>
              <a:gd name="connsiteY48" fmla="*/ 3932983 h 4299085"/>
              <a:gd name="connsiteX49" fmla="*/ 2749597 w 3898347"/>
              <a:gd name="connsiteY49" fmla="*/ 3956746 h 4299085"/>
              <a:gd name="connsiteX50" fmla="*/ 2730493 w 3898347"/>
              <a:gd name="connsiteY50" fmla="*/ 3955236 h 4299085"/>
              <a:gd name="connsiteX51" fmla="*/ 2707507 w 3898347"/>
              <a:gd name="connsiteY51" fmla="*/ 3947771 h 4299085"/>
              <a:gd name="connsiteX52" fmla="*/ 2701937 w 3898347"/>
              <a:gd name="connsiteY52" fmla="*/ 3950565 h 4299085"/>
              <a:gd name="connsiteX53" fmla="*/ 2679435 w 3898347"/>
              <a:gd name="connsiteY53" fmla="*/ 3949768 h 4299085"/>
              <a:gd name="connsiteX54" fmla="*/ 2667352 w 3898347"/>
              <a:gd name="connsiteY54" fmla="*/ 3942821 h 4299085"/>
              <a:gd name="connsiteX55" fmla="*/ 2657096 w 3898347"/>
              <a:gd name="connsiteY55" fmla="*/ 3953571 h 4299085"/>
              <a:gd name="connsiteX56" fmla="*/ 2655161 w 3898347"/>
              <a:gd name="connsiteY56" fmla="*/ 3962216 h 4299085"/>
              <a:gd name="connsiteX57" fmla="*/ 2638604 w 3898347"/>
              <a:gd name="connsiteY57" fmla="*/ 3955936 h 4299085"/>
              <a:gd name="connsiteX58" fmla="*/ 2626185 w 3898347"/>
              <a:gd name="connsiteY58" fmla="*/ 3962937 h 4299085"/>
              <a:gd name="connsiteX59" fmla="*/ 2614077 w 3898347"/>
              <a:gd name="connsiteY59" fmla="*/ 3955576 h 4299085"/>
              <a:gd name="connsiteX60" fmla="*/ 2609403 w 3898347"/>
              <a:gd name="connsiteY60" fmla="*/ 3956215 h 4299085"/>
              <a:gd name="connsiteX61" fmla="*/ 2597896 w 3898347"/>
              <a:gd name="connsiteY61" fmla="*/ 3958939 h 4299085"/>
              <a:gd name="connsiteX62" fmla="*/ 2578251 w 3898347"/>
              <a:gd name="connsiteY62" fmla="*/ 3965812 h 4299085"/>
              <a:gd name="connsiteX63" fmla="*/ 2571961 w 3898347"/>
              <a:gd name="connsiteY63" fmla="*/ 3966278 h 4299085"/>
              <a:gd name="connsiteX64" fmla="*/ 2559399 w 3898347"/>
              <a:gd name="connsiteY64" fmla="*/ 3979193 h 4299085"/>
              <a:gd name="connsiteX65" fmla="*/ 2533560 w 3898347"/>
              <a:gd name="connsiteY65" fmla="*/ 3988160 h 4299085"/>
              <a:gd name="connsiteX66" fmla="*/ 2515299 w 3898347"/>
              <a:gd name="connsiteY66" fmla="*/ 4016867 h 4299085"/>
              <a:gd name="connsiteX67" fmla="*/ 2513423 w 3898347"/>
              <a:gd name="connsiteY67" fmla="*/ 4018759 h 4299085"/>
              <a:gd name="connsiteX68" fmla="*/ 2482991 w 3898347"/>
              <a:gd name="connsiteY68" fmla="*/ 4012935 h 4299085"/>
              <a:gd name="connsiteX69" fmla="*/ 2446940 w 3898347"/>
              <a:gd name="connsiteY69" fmla="*/ 4021172 h 4299085"/>
              <a:gd name="connsiteX70" fmla="*/ 2404883 w 3898347"/>
              <a:gd name="connsiteY70" fmla="*/ 4024808 h 4299085"/>
              <a:gd name="connsiteX71" fmla="*/ 2373894 w 3898347"/>
              <a:gd name="connsiteY71" fmla="*/ 4023827 h 4299085"/>
              <a:gd name="connsiteX72" fmla="*/ 2297080 w 3898347"/>
              <a:gd name="connsiteY72" fmla="*/ 4040841 h 4299085"/>
              <a:gd name="connsiteX73" fmla="*/ 2170615 w 3898347"/>
              <a:gd name="connsiteY73" fmla="*/ 4077196 h 4299085"/>
              <a:gd name="connsiteX74" fmla="*/ 2143580 w 3898347"/>
              <a:gd name="connsiteY74" fmla="*/ 4083102 h 4299085"/>
              <a:gd name="connsiteX75" fmla="*/ 2119893 w 3898347"/>
              <a:gd name="connsiteY75" fmla="*/ 4080874 h 4299085"/>
              <a:gd name="connsiteX76" fmla="*/ 2114008 w 3898347"/>
              <a:gd name="connsiteY76" fmla="*/ 4073996 h 4299085"/>
              <a:gd name="connsiteX77" fmla="*/ 2099067 w 3898347"/>
              <a:gd name="connsiteY77" fmla="*/ 4076068 h 4299085"/>
              <a:gd name="connsiteX78" fmla="*/ 2095000 w 3898347"/>
              <a:gd name="connsiteY78" fmla="*/ 4075096 h 4299085"/>
              <a:gd name="connsiteX79" fmla="*/ 2071767 w 3898347"/>
              <a:gd name="connsiteY79" fmla="*/ 4071044 h 4299085"/>
              <a:gd name="connsiteX80" fmla="*/ 2024486 w 3898347"/>
              <a:gd name="connsiteY80" fmla="*/ 4100276 h 4299085"/>
              <a:gd name="connsiteX81" fmla="*/ 1964411 w 3898347"/>
              <a:gd name="connsiteY81" fmla="*/ 4105069 h 4299085"/>
              <a:gd name="connsiteX82" fmla="*/ 1739945 w 3898347"/>
              <a:gd name="connsiteY82" fmla="*/ 4171795 h 4299085"/>
              <a:gd name="connsiteX83" fmla="*/ 1610556 w 3898347"/>
              <a:gd name="connsiteY83" fmla="*/ 4167701 h 4299085"/>
              <a:gd name="connsiteX84" fmla="*/ 1553623 w 3898347"/>
              <a:gd name="connsiteY84" fmla="*/ 4236045 h 4299085"/>
              <a:gd name="connsiteX85" fmla="*/ 1548640 w 3898347"/>
              <a:gd name="connsiteY85" fmla="*/ 4238297 h 4299085"/>
              <a:gd name="connsiteX86" fmla="*/ 1530136 w 3898347"/>
              <a:gd name="connsiteY86" fmla="*/ 4227121 h 4299085"/>
              <a:gd name="connsiteX87" fmla="*/ 1508787 w 3898347"/>
              <a:gd name="connsiteY87" fmla="*/ 4234213 h 4299085"/>
              <a:gd name="connsiteX88" fmla="*/ 1488914 w 3898347"/>
              <a:gd name="connsiteY88" fmla="*/ 4241772 h 4299085"/>
              <a:gd name="connsiteX89" fmla="*/ 1488999 w 3898347"/>
              <a:gd name="connsiteY89" fmla="*/ 4251186 h 4299085"/>
              <a:gd name="connsiteX90" fmla="*/ 1475364 w 3898347"/>
              <a:gd name="connsiteY90" fmla="*/ 4248364 h 4299085"/>
              <a:gd name="connsiteX91" fmla="*/ 1457275 w 3898347"/>
              <a:gd name="connsiteY91" fmla="*/ 4252863 h 4299085"/>
              <a:gd name="connsiteX92" fmla="*/ 1448085 w 3898347"/>
              <a:gd name="connsiteY92" fmla="*/ 4248391 h 4299085"/>
              <a:gd name="connsiteX93" fmla="*/ 1315306 w 3898347"/>
              <a:gd name="connsiteY93" fmla="*/ 4237004 h 4299085"/>
              <a:gd name="connsiteX94" fmla="*/ 1272434 w 3898347"/>
              <a:gd name="connsiteY94" fmla="*/ 4244958 h 4299085"/>
              <a:gd name="connsiteX95" fmla="*/ 1231567 w 3898347"/>
              <a:gd name="connsiteY95" fmla="*/ 4219356 h 4299085"/>
              <a:gd name="connsiteX96" fmla="*/ 1216643 w 3898347"/>
              <a:gd name="connsiteY96" fmla="*/ 4229828 h 4299085"/>
              <a:gd name="connsiteX97" fmla="*/ 1214101 w 3898347"/>
              <a:gd name="connsiteY97" fmla="*/ 4231991 h 4299085"/>
              <a:gd name="connsiteX98" fmla="*/ 1203193 w 3898347"/>
              <a:gd name="connsiteY98" fmla="*/ 4232867 h 4299085"/>
              <a:gd name="connsiteX99" fmla="*/ 1201049 w 3898347"/>
              <a:gd name="connsiteY99" fmla="*/ 4242842 h 4299085"/>
              <a:gd name="connsiteX100" fmla="*/ 1185298 w 3898347"/>
              <a:gd name="connsiteY100" fmla="*/ 4251133 h 4299085"/>
              <a:gd name="connsiteX101" fmla="*/ 1164955 w 3898347"/>
              <a:gd name="connsiteY101" fmla="*/ 4250027 h 4299085"/>
              <a:gd name="connsiteX102" fmla="*/ 1067357 w 3898347"/>
              <a:gd name="connsiteY102" fmla="*/ 4233908 h 4299085"/>
              <a:gd name="connsiteX103" fmla="*/ 1009492 w 3898347"/>
              <a:gd name="connsiteY103" fmla="*/ 4230455 h 4299085"/>
              <a:gd name="connsiteX104" fmla="*/ 988345 w 3898347"/>
              <a:gd name="connsiteY104" fmla="*/ 4238880 h 4299085"/>
              <a:gd name="connsiteX105" fmla="*/ 958251 w 3898347"/>
              <a:gd name="connsiteY105" fmla="*/ 4244100 h 4299085"/>
              <a:gd name="connsiteX106" fmla="*/ 905785 w 3898347"/>
              <a:gd name="connsiteY106" fmla="*/ 4260845 h 4299085"/>
              <a:gd name="connsiteX107" fmla="*/ 834176 w 3898347"/>
              <a:gd name="connsiteY107" fmla="*/ 4270241 h 4299085"/>
              <a:gd name="connsiteX108" fmla="*/ 778474 w 3898347"/>
              <a:gd name="connsiteY108" fmla="*/ 4235526 h 4299085"/>
              <a:gd name="connsiteX109" fmla="*/ 774418 w 3898347"/>
              <a:gd name="connsiteY109" fmla="*/ 4242583 h 4299085"/>
              <a:gd name="connsiteX110" fmla="*/ 737705 w 3898347"/>
              <a:gd name="connsiteY110" fmla="*/ 4238891 h 4299085"/>
              <a:gd name="connsiteX111" fmla="*/ 605027 w 3898347"/>
              <a:gd name="connsiteY111" fmla="*/ 4175863 h 4299085"/>
              <a:gd name="connsiteX112" fmla="*/ 533391 w 3898347"/>
              <a:gd name="connsiteY112" fmla="*/ 4170035 h 4299085"/>
              <a:gd name="connsiteX113" fmla="*/ 508621 w 3898347"/>
              <a:gd name="connsiteY113" fmla="*/ 4176044 h 4299085"/>
              <a:gd name="connsiteX114" fmla="*/ 467082 w 3898347"/>
              <a:gd name="connsiteY114" fmla="*/ 4185616 h 4299085"/>
              <a:gd name="connsiteX115" fmla="*/ 437646 w 3898347"/>
              <a:gd name="connsiteY115" fmla="*/ 4212658 h 4299085"/>
              <a:gd name="connsiteX116" fmla="*/ 402271 w 3898347"/>
              <a:gd name="connsiteY116" fmla="*/ 4212774 h 4299085"/>
              <a:gd name="connsiteX117" fmla="*/ 391968 w 3898347"/>
              <a:gd name="connsiteY117" fmla="*/ 4187073 h 4299085"/>
              <a:gd name="connsiteX118" fmla="*/ 354806 w 3898347"/>
              <a:gd name="connsiteY118" fmla="*/ 4195545 h 4299085"/>
              <a:gd name="connsiteX119" fmla="*/ 298662 w 3898347"/>
              <a:gd name="connsiteY119" fmla="*/ 4211227 h 4299085"/>
              <a:gd name="connsiteX120" fmla="*/ 265740 w 3898347"/>
              <a:gd name="connsiteY120" fmla="*/ 4213623 h 4299085"/>
              <a:gd name="connsiteX121" fmla="*/ 176403 w 3898347"/>
              <a:gd name="connsiteY121" fmla="*/ 4227393 h 4299085"/>
              <a:gd name="connsiteX122" fmla="*/ 87367 w 3898347"/>
              <a:gd name="connsiteY122" fmla="*/ 4246680 h 4299085"/>
              <a:gd name="connsiteX123" fmla="*/ 37148 w 3898347"/>
              <a:gd name="connsiteY123" fmla="*/ 4289154 h 4299085"/>
              <a:gd name="connsiteX124" fmla="*/ 5850 w 3898347"/>
              <a:gd name="connsiteY124" fmla="*/ 4296945 h 4299085"/>
              <a:gd name="connsiteX125" fmla="*/ 0 w 3898347"/>
              <a:gd name="connsiteY125" fmla="*/ 4299085 h 4299085"/>
              <a:gd name="connsiteX126" fmla="*/ 0 w 3898347"/>
              <a:gd name="connsiteY126" fmla="*/ 15850 h 4299085"/>
              <a:gd name="connsiteX0" fmla="*/ 3898347 w 3898347"/>
              <a:gd name="connsiteY0" fmla="*/ 0 h 4299085"/>
              <a:gd name="connsiteX1" fmla="*/ 3898347 w 3898347"/>
              <a:gd name="connsiteY1" fmla="*/ 3834445 h 4299085"/>
              <a:gd name="connsiteX2" fmla="*/ 3892314 w 3898347"/>
              <a:gd name="connsiteY2" fmla="*/ 3832951 h 4299085"/>
              <a:gd name="connsiteX3" fmla="*/ 3851953 w 3898347"/>
              <a:gd name="connsiteY3" fmla="*/ 3802983 h 4299085"/>
              <a:gd name="connsiteX4" fmla="*/ 3836418 w 3898347"/>
              <a:gd name="connsiteY4" fmla="*/ 3811513 h 4299085"/>
              <a:gd name="connsiteX5" fmla="*/ 3833758 w 3898347"/>
              <a:gd name="connsiteY5" fmla="*/ 3813341 h 4299085"/>
              <a:gd name="connsiteX6" fmla="*/ 3822673 w 3898347"/>
              <a:gd name="connsiteY6" fmla="*/ 3812913 h 4299085"/>
              <a:gd name="connsiteX7" fmla="*/ 3820104 w 3898347"/>
              <a:gd name="connsiteY7" fmla="*/ 3822466 h 4299085"/>
              <a:gd name="connsiteX8" fmla="*/ 3803816 w 3898347"/>
              <a:gd name="connsiteY8" fmla="*/ 3828757 h 4299085"/>
              <a:gd name="connsiteX9" fmla="*/ 3783259 w 3898347"/>
              <a:gd name="connsiteY9" fmla="*/ 3825276 h 4299085"/>
              <a:gd name="connsiteX10" fmla="*/ 3729936 w 3898347"/>
              <a:gd name="connsiteY10" fmla="*/ 3815386 h 4299085"/>
              <a:gd name="connsiteX11" fmla="*/ 3726018 w 3898347"/>
              <a:gd name="connsiteY11" fmla="*/ 3815100 h 4299085"/>
              <a:gd name="connsiteX12" fmla="*/ 3725413 w 3898347"/>
              <a:gd name="connsiteY12" fmla="*/ 3814615 h 4299085"/>
              <a:gd name="connsiteX13" fmla="*/ 3713801 w 3898347"/>
              <a:gd name="connsiteY13" fmla="*/ 3811018 h 4299085"/>
              <a:gd name="connsiteX14" fmla="*/ 3709087 w 3898347"/>
              <a:gd name="connsiteY14" fmla="*/ 3813195 h 4299085"/>
              <a:gd name="connsiteX15" fmla="*/ 3698038 w 3898347"/>
              <a:gd name="connsiteY15" fmla="*/ 3806182 h 4299085"/>
              <a:gd name="connsiteX16" fmla="*/ 3662227 w 3898347"/>
              <a:gd name="connsiteY16" fmla="*/ 3807761 h 4299085"/>
              <a:gd name="connsiteX17" fmla="*/ 3659872 w 3898347"/>
              <a:gd name="connsiteY17" fmla="*/ 3805524 h 4299085"/>
              <a:gd name="connsiteX18" fmla="*/ 3643454 w 3898347"/>
              <a:gd name="connsiteY18" fmla="*/ 3794831 h 4299085"/>
              <a:gd name="connsiteX19" fmla="*/ 3624789 w 3898347"/>
              <a:gd name="connsiteY19" fmla="*/ 3803185 h 4299085"/>
              <a:gd name="connsiteX20" fmla="*/ 3602327 w 3898347"/>
              <a:gd name="connsiteY20" fmla="*/ 3794616 h 4299085"/>
              <a:gd name="connsiteX21" fmla="*/ 3596645 w 3898347"/>
              <a:gd name="connsiteY21" fmla="*/ 3797108 h 4299085"/>
              <a:gd name="connsiteX22" fmla="*/ 3574144 w 3898347"/>
              <a:gd name="connsiteY22" fmla="*/ 3795108 h 4299085"/>
              <a:gd name="connsiteX23" fmla="*/ 3562310 w 3898347"/>
              <a:gd name="connsiteY23" fmla="*/ 3787534 h 4299085"/>
              <a:gd name="connsiteX24" fmla="*/ 3551635 w 3898347"/>
              <a:gd name="connsiteY24" fmla="*/ 3797705 h 4299085"/>
              <a:gd name="connsiteX25" fmla="*/ 3550175 w 3898347"/>
              <a:gd name="connsiteY25" fmla="*/ 3803199 h 4299085"/>
              <a:gd name="connsiteX26" fmla="*/ 3542668 w 3898347"/>
              <a:gd name="connsiteY26" fmla="*/ 3803283 h 4299085"/>
              <a:gd name="connsiteX27" fmla="*/ 3533033 w 3898347"/>
              <a:gd name="connsiteY27" fmla="*/ 3799071 h 4299085"/>
              <a:gd name="connsiteX28" fmla="*/ 3521726 w 3898347"/>
              <a:gd name="connsiteY28" fmla="*/ 3804691 h 4299085"/>
              <a:gd name="connsiteX29" fmla="*/ 3520080 w 3898347"/>
              <a:gd name="connsiteY29" fmla="*/ 3805210 h 4299085"/>
              <a:gd name="connsiteX30" fmla="*/ 3508491 w 3898347"/>
              <a:gd name="connsiteY30" fmla="*/ 3797398 h 4299085"/>
              <a:gd name="connsiteX31" fmla="*/ 3503787 w 3898347"/>
              <a:gd name="connsiteY31" fmla="*/ 3797787 h 4299085"/>
              <a:gd name="connsiteX32" fmla="*/ 3492165 w 3898347"/>
              <a:gd name="connsiteY32" fmla="*/ 3799887 h 4299085"/>
              <a:gd name="connsiteX33" fmla="*/ 3472233 w 3898347"/>
              <a:gd name="connsiteY33" fmla="*/ 3805682 h 4299085"/>
              <a:gd name="connsiteX34" fmla="*/ 3465921 w 3898347"/>
              <a:gd name="connsiteY34" fmla="*/ 3805814 h 4299085"/>
              <a:gd name="connsiteX35" fmla="*/ 3455541 w 3898347"/>
              <a:gd name="connsiteY35" fmla="*/ 3815505 h 4299085"/>
              <a:gd name="connsiteX36" fmla="*/ 3429027 w 3898347"/>
              <a:gd name="connsiteY36" fmla="*/ 3816906 h 4299085"/>
              <a:gd name="connsiteX37" fmla="*/ 3369507 w 3898347"/>
              <a:gd name="connsiteY37" fmla="*/ 3825563 h 4299085"/>
              <a:gd name="connsiteX38" fmla="*/ 3324491 w 3898347"/>
              <a:gd name="connsiteY38" fmla="*/ 3832006 h 4299085"/>
              <a:gd name="connsiteX39" fmla="*/ 3244235 w 3898347"/>
              <a:gd name="connsiteY39" fmla="*/ 3834376 h 4299085"/>
              <a:gd name="connsiteX40" fmla="*/ 3226507 w 3898347"/>
              <a:gd name="connsiteY40" fmla="*/ 3820131 h 4299085"/>
              <a:gd name="connsiteX41" fmla="*/ 3191688 w 3898347"/>
              <a:gd name="connsiteY41" fmla="*/ 3837359 h 4299085"/>
              <a:gd name="connsiteX42" fmla="*/ 3185553 w 3898347"/>
              <a:gd name="connsiteY42" fmla="*/ 3859030 h 4299085"/>
              <a:gd name="connsiteX43" fmla="*/ 3137926 w 3898347"/>
              <a:gd name="connsiteY43" fmla="*/ 3867782 h 4299085"/>
              <a:gd name="connsiteX44" fmla="*/ 3090188 w 3898347"/>
              <a:gd name="connsiteY44" fmla="*/ 3855036 h 4299085"/>
              <a:gd name="connsiteX45" fmla="*/ 3031422 w 3898347"/>
              <a:gd name="connsiteY45" fmla="*/ 3858298 h 4299085"/>
              <a:gd name="connsiteX46" fmla="*/ 2996288 w 3898347"/>
              <a:gd name="connsiteY46" fmla="*/ 3860020 h 4299085"/>
              <a:gd name="connsiteX47" fmla="*/ 2901661 w 3898347"/>
              <a:gd name="connsiteY47" fmla="*/ 3882243 h 4299085"/>
              <a:gd name="connsiteX48" fmla="*/ 2782141 w 3898347"/>
              <a:gd name="connsiteY48" fmla="*/ 3932983 h 4299085"/>
              <a:gd name="connsiteX49" fmla="*/ 2749597 w 3898347"/>
              <a:gd name="connsiteY49" fmla="*/ 3956746 h 4299085"/>
              <a:gd name="connsiteX50" fmla="*/ 2730493 w 3898347"/>
              <a:gd name="connsiteY50" fmla="*/ 3955236 h 4299085"/>
              <a:gd name="connsiteX51" fmla="*/ 2707507 w 3898347"/>
              <a:gd name="connsiteY51" fmla="*/ 3947771 h 4299085"/>
              <a:gd name="connsiteX52" fmla="*/ 2701937 w 3898347"/>
              <a:gd name="connsiteY52" fmla="*/ 3950565 h 4299085"/>
              <a:gd name="connsiteX53" fmla="*/ 2679435 w 3898347"/>
              <a:gd name="connsiteY53" fmla="*/ 3949768 h 4299085"/>
              <a:gd name="connsiteX54" fmla="*/ 2667352 w 3898347"/>
              <a:gd name="connsiteY54" fmla="*/ 3942821 h 4299085"/>
              <a:gd name="connsiteX55" fmla="*/ 2657096 w 3898347"/>
              <a:gd name="connsiteY55" fmla="*/ 3953571 h 4299085"/>
              <a:gd name="connsiteX56" fmla="*/ 2655161 w 3898347"/>
              <a:gd name="connsiteY56" fmla="*/ 3962216 h 4299085"/>
              <a:gd name="connsiteX57" fmla="*/ 2638604 w 3898347"/>
              <a:gd name="connsiteY57" fmla="*/ 3955936 h 4299085"/>
              <a:gd name="connsiteX58" fmla="*/ 2626185 w 3898347"/>
              <a:gd name="connsiteY58" fmla="*/ 3962937 h 4299085"/>
              <a:gd name="connsiteX59" fmla="*/ 2614077 w 3898347"/>
              <a:gd name="connsiteY59" fmla="*/ 3955576 h 4299085"/>
              <a:gd name="connsiteX60" fmla="*/ 2609403 w 3898347"/>
              <a:gd name="connsiteY60" fmla="*/ 3956215 h 4299085"/>
              <a:gd name="connsiteX61" fmla="*/ 2597896 w 3898347"/>
              <a:gd name="connsiteY61" fmla="*/ 3958939 h 4299085"/>
              <a:gd name="connsiteX62" fmla="*/ 2578251 w 3898347"/>
              <a:gd name="connsiteY62" fmla="*/ 3965812 h 4299085"/>
              <a:gd name="connsiteX63" fmla="*/ 2571961 w 3898347"/>
              <a:gd name="connsiteY63" fmla="*/ 3966278 h 4299085"/>
              <a:gd name="connsiteX64" fmla="*/ 2559399 w 3898347"/>
              <a:gd name="connsiteY64" fmla="*/ 3979193 h 4299085"/>
              <a:gd name="connsiteX65" fmla="*/ 2533560 w 3898347"/>
              <a:gd name="connsiteY65" fmla="*/ 3988160 h 4299085"/>
              <a:gd name="connsiteX66" fmla="*/ 2515299 w 3898347"/>
              <a:gd name="connsiteY66" fmla="*/ 4016867 h 4299085"/>
              <a:gd name="connsiteX67" fmla="*/ 2513423 w 3898347"/>
              <a:gd name="connsiteY67" fmla="*/ 4018759 h 4299085"/>
              <a:gd name="connsiteX68" fmla="*/ 2482991 w 3898347"/>
              <a:gd name="connsiteY68" fmla="*/ 4012935 h 4299085"/>
              <a:gd name="connsiteX69" fmla="*/ 2446940 w 3898347"/>
              <a:gd name="connsiteY69" fmla="*/ 4021172 h 4299085"/>
              <a:gd name="connsiteX70" fmla="*/ 2404883 w 3898347"/>
              <a:gd name="connsiteY70" fmla="*/ 4024808 h 4299085"/>
              <a:gd name="connsiteX71" fmla="*/ 2373894 w 3898347"/>
              <a:gd name="connsiteY71" fmla="*/ 4023827 h 4299085"/>
              <a:gd name="connsiteX72" fmla="*/ 2297080 w 3898347"/>
              <a:gd name="connsiteY72" fmla="*/ 4040841 h 4299085"/>
              <a:gd name="connsiteX73" fmla="*/ 2170615 w 3898347"/>
              <a:gd name="connsiteY73" fmla="*/ 4077196 h 4299085"/>
              <a:gd name="connsiteX74" fmla="*/ 2143580 w 3898347"/>
              <a:gd name="connsiteY74" fmla="*/ 4083102 h 4299085"/>
              <a:gd name="connsiteX75" fmla="*/ 2119893 w 3898347"/>
              <a:gd name="connsiteY75" fmla="*/ 4080874 h 4299085"/>
              <a:gd name="connsiteX76" fmla="*/ 2114008 w 3898347"/>
              <a:gd name="connsiteY76" fmla="*/ 4073996 h 4299085"/>
              <a:gd name="connsiteX77" fmla="*/ 2099067 w 3898347"/>
              <a:gd name="connsiteY77" fmla="*/ 4076068 h 4299085"/>
              <a:gd name="connsiteX78" fmla="*/ 2095000 w 3898347"/>
              <a:gd name="connsiteY78" fmla="*/ 4075096 h 4299085"/>
              <a:gd name="connsiteX79" fmla="*/ 2071767 w 3898347"/>
              <a:gd name="connsiteY79" fmla="*/ 4071044 h 4299085"/>
              <a:gd name="connsiteX80" fmla="*/ 2024486 w 3898347"/>
              <a:gd name="connsiteY80" fmla="*/ 4100276 h 4299085"/>
              <a:gd name="connsiteX81" fmla="*/ 1964411 w 3898347"/>
              <a:gd name="connsiteY81" fmla="*/ 4105069 h 4299085"/>
              <a:gd name="connsiteX82" fmla="*/ 1739945 w 3898347"/>
              <a:gd name="connsiteY82" fmla="*/ 4171795 h 4299085"/>
              <a:gd name="connsiteX83" fmla="*/ 1610556 w 3898347"/>
              <a:gd name="connsiteY83" fmla="*/ 4167701 h 4299085"/>
              <a:gd name="connsiteX84" fmla="*/ 1553623 w 3898347"/>
              <a:gd name="connsiteY84" fmla="*/ 4236045 h 4299085"/>
              <a:gd name="connsiteX85" fmla="*/ 1548640 w 3898347"/>
              <a:gd name="connsiteY85" fmla="*/ 4238297 h 4299085"/>
              <a:gd name="connsiteX86" fmla="*/ 1530136 w 3898347"/>
              <a:gd name="connsiteY86" fmla="*/ 4227121 h 4299085"/>
              <a:gd name="connsiteX87" fmla="*/ 1508787 w 3898347"/>
              <a:gd name="connsiteY87" fmla="*/ 4234213 h 4299085"/>
              <a:gd name="connsiteX88" fmla="*/ 1488914 w 3898347"/>
              <a:gd name="connsiteY88" fmla="*/ 4241772 h 4299085"/>
              <a:gd name="connsiteX89" fmla="*/ 1488999 w 3898347"/>
              <a:gd name="connsiteY89" fmla="*/ 4251186 h 4299085"/>
              <a:gd name="connsiteX90" fmla="*/ 1475364 w 3898347"/>
              <a:gd name="connsiteY90" fmla="*/ 4248364 h 4299085"/>
              <a:gd name="connsiteX91" fmla="*/ 1457275 w 3898347"/>
              <a:gd name="connsiteY91" fmla="*/ 4252863 h 4299085"/>
              <a:gd name="connsiteX92" fmla="*/ 1448085 w 3898347"/>
              <a:gd name="connsiteY92" fmla="*/ 4248391 h 4299085"/>
              <a:gd name="connsiteX93" fmla="*/ 1315306 w 3898347"/>
              <a:gd name="connsiteY93" fmla="*/ 4237004 h 4299085"/>
              <a:gd name="connsiteX94" fmla="*/ 1272434 w 3898347"/>
              <a:gd name="connsiteY94" fmla="*/ 4244958 h 4299085"/>
              <a:gd name="connsiteX95" fmla="*/ 1231567 w 3898347"/>
              <a:gd name="connsiteY95" fmla="*/ 4219356 h 4299085"/>
              <a:gd name="connsiteX96" fmla="*/ 1216643 w 3898347"/>
              <a:gd name="connsiteY96" fmla="*/ 4229828 h 4299085"/>
              <a:gd name="connsiteX97" fmla="*/ 1214101 w 3898347"/>
              <a:gd name="connsiteY97" fmla="*/ 4231991 h 4299085"/>
              <a:gd name="connsiteX98" fmla="*/ 1203193 w 3898347"/>
              <a:gd name="connsiteY98" fmla="*/ 4232867 h 4299085"/>
              <a:gd name="connsiteX99" fmla="*/ 1201049 w 3898347"/>
              <a:gd name="connsiteY99" fmla="*/ 4242842 h 4299085"/>
              <a:gd name="connsiteX100" fmla="*/ 1185298 w 3898347"/>
              <a:gd name="connsiteY100" fmla="*/ 4251133 h 4299085"/>
              <a:gd name="connsiteX101" fmla="*/ 1164955 w 3898347"/>
              <a:gd name="connsiteY101" fmla="*/ 4250027 h 4299085"/>
              <a:gd name="connsiteX102" fmla="*/ 1067357 w 3898347"/>
              <a:gd name="connsiteY102" fmla="*/ 4233908 h 4299085"/>
              <a:gd name="connsiteX103" fmla="*/ 1009492 w 3898347"/>
              <a:gd name="connsiteY103" fmla="*/ 4230455 h 4299085"/>
              <a:gd name="connsiteX104" fmla="*/ 988345 w 3898347"/>
              <a:gd name="connsiteY104" fmla="*/ 4238880 h 4299085"/>
              <a:gd name="connsiteX105" fmla="*/ 958251 w 3898347"/>
              <a:gd name="connsiteY105" fmla="*/ 4244100 h 4299085"/>
              <a:gd name="connsiteX106" fmla="*/ 905785 w 3898347"/>
              <a:gd name="connsiteY106" fmla="*/ 4260845 h 4299085"/>
              <a:gd name="connsiteX107" fmla="*/ 834176 w 3898347"/>
              <a:gd name="connsiteY107" fmla="*/ 4270241 h 4299085"/>
              <a:gd name="connsiteX108" fmla="*/ 778474 w 3898347"/>
              <a:gd name="connsiteY108" fmla="*/ 4235526 h 4299085"/>
              <a:gd name="connsiteX109" fmla="*/ 774418 w 3898347"/>
              <a:gd name="connsiteY109" fmla="*/ 4242583 h 4299085"/>
              <a:gd name="connsiteX110" fmla="*/ 737705 w 3898347"/>
              <a:gd name="connsiteY110" fmla="*/ 4238891 h 4299085"/>
              <a:gd name="connsiteX111" fmla="*/ 605027 w 3898347"/>
              <a:gd name="connsiteY111" fmla="*/ 4175863 h 4299085"/>
              <a:gd name="connsiteX112" fmla="*/ 533391 w 3898347"/>
              <a:gd name="connsiteY112" fmla="*/ 4170035 h 4299085"/>
              <a:gd name="connsiteX113" fmla="*/ 508621 w 3898347"/>
              <a:gd name="connsiteY113" fmla="*/ 4176044 h 4299085"/>
              <a:gd name="connsiteX114" fmla="*/ 467082 w 3898347"/>
              <a:gd name="connsiteY114" fmla="*/ 4185616 h 4299085"/>
              <a:gd name="connsiteX115" fmla="*/ 437646 w 3898347"/>
              <a:gd name="connsiteY115" fmla="*/ 4212658 h 4299085"/>
              <a:gd name="connsiteX116" fmla="*/ 402271 w 3898347"/>
              <a:gd name="connsiteY116" fmla="*/ 4212774 h 4299085"/>
              <a:gd name="connsiteX117" fmla="*/ 391968 w 3898347"/>
              <a:gd name="connsiteY117" fmla="*/ 4187073 h 4299085"/>
              <a:gd name="connsiteX118" fmla="*/ 354806 w 3898347"/>
              <a:gd name="connsiteY118" fmla="*/ 4195545 h 4299085"/>
              <a:gd name="connsiteX119" fmla="*/ 298662 w 3898347"/>
              <a:gd name="connsiteY119" fmla="*/ 4211227 h 4299085"/>
              <a:gd name="connsiteX120" fmla="*/ 265740 w 3898347"/>
              <a:gd name="connsiteY120" fmla="*/ 4213623 h 4299085"/>
              <a:gd name="connsiteX121" fmla="*/ 176403 w 3898347"/>
              <a:gd name="connsiteY121" fmla="*/ 4227393 h 4299085"/>
              <a:gd name="connsiteX122" fmla="*/ 37148 w 3898347"/>
              <a:gd name="connsiteY122" fmla="*/ 4289154 h 4299085"/>
              <a:gd name="connsiteX123" fmla="*/ 5850 w 3898347"/>
              <a:gd name="connsiteY123" fmla="*/ 4296945 h 4299085"/>
              <a:gd name="connsiteX124" fmla="*/ 0 w 3898347"/>
              <a:gd name="connsiteY124" fmla="*/ 4299085 h 4299085"/>
              <a:gd name="connsiteX125" fmla="*/ 0 w 3898347"/>
              <a:gd name="connsiteY125" fmla="*/ 15850 h 4299085"/>
              <a:gd name="connsiteX126" fmla="*/ 3898347 w 3898347"/>
              <a:gd name="connsiteY126" fmla="*/ 0 h 4299085"/>
              <a:gd name="connsiteX0" fmla="*/ 3898347 w 3898347"/>
              <a:gd name="connsiteY0" fmla="*/ 0 h 4296945"/>
              <a:gd name="connsiteX1" fmla="*/ 3898347 w 3898347"/>
              <a:gd name="connsiteY1" fmla="*/ 3834445 h 4296945"/>
              <a:gd name="connsiteX2" fmla="*/ 3892314 w 3898347"/>
              <a:gd name="connsiteY2" fmla="*/ 3832951 h 4296945"/>
              <a:gd name="connsiteX3" fmla="*/ 3851953 w 3898347"/>
              <a:gd name="connsiteY3" fmla="*/ 3802983 h 4296945"/>
              <a:gd name="connsiteX4" fmla="*/ 3836418 w 3898347"/>
              <a:gd name="connsiteY4" fmla="*/ 3811513 h 4296945"/>
              <a:gd name="connsiteX5" fmla="*/ 3833758 w 3898347"/>
              <a:gd name="connsiteY5" fmla="*/ 3813341 h 4296945"/>
              <a:gd name="connsiteX6" fmla="*/ 3822673 w 3898347"/>
              <a:gd name="connsiteY6" fmla="*/ 3812913 h 4296945"/>
              <a:gd name="connsiteX7" fmla="*/ 3820104 w 3898347"/>
              <a:gd name="connsiteY7" fmla="*/ 3822466 h 4296945"/>
              <a:gd name="connsiteX8" fmla="*/ 3803816 w 3898347"/>
              <a:gd name="connsiteY8" fmla="*/ 3828757 h 4296945"/>
              <a:gd name="connsiteX9" fmla="*/ 3783259 w 3898347"/>
              <a:gd name="connsiteY9" fmla="*/ 3825276 h 4296945"/>
              <a:gd name="connsiteX10" fmla="*/ 3729936 w 3898347"/>
              <a:gd name="connsiteY10" fmla="*/ 3815386 h 4296945"/>
              <a:gd name="connsiteX11" fmla="*/ 3726018 w 3898347"/>
              <a:gd name="connsiteY11" fmla="*/ 3815100 h 4296945"/>
              <a:gd name="connsiteX12" fmla="*/ 3725413 w 3898347"/>
              <a:gd name="connsiteY12" fmla="*/ 3814615 h 4296945"/>
              <a:gd name="connsiteX13" fmla="*/ 3713801 w 3898347"/>
              <a:gd name="connsiteY13" fmla="*/ 3811018 h 4296945"/>
              <a:gd name="connsiteX14" fmla="*/ 3709087 w 3898347"/>
              <a:gd name="connsiteY14" fmla="*/ 3813195 h 4296945"/>
              <a:gd name="connsiteX15" fmla="*/ 3698038 w 3898347"/>
              <a:gd name="connsiteY15" fmla="*/ 3806182 h 4296945"/>
              <a:gd name="connsiteX16" fmla="*/ 3662227 w 3898347"/>
              <a:gd name="connsiteY16" fmla="*/ 3807761 h 4296945"/>
              <a:gd name="connsiteX17" fmla="*/ 3659872 w 3898347"/>
              <a:gd name="connsiteY17" fmla="*/ 3805524 h 4296945"/>
              <a:gd name="connsiteX18" fmla="*/ 3643454 w 3898347"/>
              <a:gd name="connsiteY18" fmla="*/ 3794831 h 4296945"/>
              <a:gd name="connsiteX19" fmla="*/ 3624789 w 3898347"/>
              <a:gd name="connsiteY19" fmla="*/ 3803185 h 4296945"/>
              <a:gd name="connsiteX20" fmla="*/ 3602327 w 3898347"/>
              <a:gd name="connsiteY20" fmla="*/ 3794616 h 4296945"/>
              <a:gd name="connsiteX21" fmla="*/ 3596645 w 3898347"/>
              <a:gd name="connsiteY21" fmla="*/ 3797108 h 4296945"/>
              <a:gd name="connsiteX22" fmla="*/ 3574144 w 3898347"/>
              <a:gd name="connsiteY22" fmla="*/ 3795108 h 4296945"/>
              <a:gd name="connsiteX23" fmla="*/ 3562310 w 3898347"/>
              <a:gd name="connsiteY23" fmla="*/ 3787534 h 4296945"/>
              <a:gd name="connsiteX24" fmla="*/ 3551635 w 3898347"/>
              <a:gd name="connsiteY24" fmla="*/ 3797705 h 4296945"/>
              <a:gd name="connsiteX25" fmla="*/ 3550175 w 3898347"/>
              <a:gd name="connsiteY25" fmla="*/ 3803199 h 4296945"/>
              <a:gd name="connsiteX26" fmla="*/ 3542668 w 3898347"/>
              <a:gd name="connsiteY26" fmla="*/ 3803283 h 4296945"/>
              <a:gd name="connsiteX27" fmla="*/ 3533033 w 3898347"/>
              <a:gd name="connsiteY27" fmla="*/ 3799071 h 4296945"/>
              <a:gd name="connsiteX28" fmla="*/ 3521726 w 3898347"/>
              <a:gd name="connsiteY28" fmla="*/ 3804691 h 4296945"/>
              <a:gd name="connsiteX29" fmla="*/ 3520080 w 3898347"/>
              <a:gd name="connsiteY29" fmla="*/ 3805210 h 4296945"/>
              <a:gd name="connsiteX30" fmla="*/ 3508491 w 3898347"/>
              <a:gd name="connsiteY30" fmla="*/ 3797398 h 4296945"/>
              <a:gd name="connsiteX31" fmla="*/ 3503787 w 3898347"/>
              <a:gd name="connsiteY31" fmla="*/ 3797787 h 4296945"/>
              <a:gd name="connsiteX32" fmla="*/ 3492165 w 3898347"/>
              <a:gd name="connsiteY32" fmla="*/ 3799887 h 4296945"/>
              <a:gd name="connsiteX33" fmla="*/ 3472233 w 3898347"/>
              <a:gd name="connsiteY33" fmla="*/ 3805682 h 4296945"/>
              <a:gd name="connsiteX34" fmla="*/ 3465921 w 3898347"/>
              <a:gd name="connsiteY34" fmla="*/ 3805814 h 4296945"/>
              <a:gd name="connsiteX35" fmla="*/ 3455541 w 3898347"/>
              <a:gd name="connsiteY35" fmla="*/ 3815505 h 4296945"/>
              <a:gd name="connsiteX36" fmla="*/ 3429027 w 3898347"/>
              <a:gd name="connsiteY36" fmla="*/ 3816906 h 4296945"/>
              <a:gd name="connsiteX37" fmla="*/ 3369507 w 3898347"/>
              <a:gd name="connsiteY37" fmla="*/ 3825563 h 4296945"/>
              <a:gd name="connsiteX38" fmla="*/ 3324491 w 3898347"/>
              <a:gd name="connsiteY38" fmla="*/ 3832006 h 4296945"/>
              <a:gd name="connsiteX39" fmla="*/ 3244235 w 3898347"/>
              <a:gd name="connsiteY39" fmla="*/ 3834376 h 4296945"/>
              <a:gd name="connsiteX40" fmla="*/ 3226507 w 3898347"/>
              <a:gd name="connsiteY40" fmla="*/ 3820131 h 4296945"/>
              <a:gd name="connsiteX41" fmla="*/ 3191688 w 3898347"/>
              <a:gd name="connsiteY41" fmla="*/ 3837359 h 4296945"/>
              <a:gd name="connsiteX42" fmla="*/ 3185553 w 3898347"/>
              <a:gd name="connsiteY42" fmla="*/ 3859030 h 4296945"/>
              <a:gd name="connsiteX43" fmla="*/ 3137926 w 3898347"/>
              <a:gd name="connsiteY43" fmla="*/ 3867782 h 4296945"/>
              <a:gd name="connsiteX44" fmla="*/ 3090188 w 3898347"/>
              <a:gd name="connsiteY44" fmla="*/ 3855036 h 4296945"/>
              <a:gd name="connsiteX45" fmla="*/ 3031422 w 3898347"/>
              <a:gd name="connsiteY45" fmla="*/ 3858298 h 4296945"/>
              <a:gd name="connsiteX46" fmla="*/ 2996288 w 3898347"/>
              <a:gd name="connsiteY46" fmla="*/ 3860020 h 4296945"/>
              <a:gd name="connsiteX47" fmla="*/ 2901661 w 3898347"/>
              <a:gd name="connsiteY47" fmla="*/ 3882243 h 4296945"/>
              <a:gd name="connsiteX48" fmla="*/ 2782141 w 3898347"/>
              <a:gd name="connsiteY48" fmla="*/ 3932983 h 4296945"/>
              <a:gd name="connsiteX49" fmla="*/ 2749597 w 3898347"/>
              <a:gd name="connsiteY49" fmla="*/ 3956746 h 4296945"/>
              <a:gd name="connsiteX50" fmla="*/ 2730493 w 3898347"/>
              <a:gd name="connsiteY50" fmla="*/ 3955236 h 4296945"/>
              <a:gd name="connsiteX51" fmla="*/ 2707507 w 3898347"/>
              <a:gd name="connsiteY51" fmla="*/ 3947771 h 4296945"/>
              <a:gd name="connsiteX52" fmla="*/ 2701937 w 3898347"/>
              <a:gd name="connsiteY52" fmla="*/ 3950565 h 4296945"/>
              <a:gd name="connsiteX53" fmla="*/ 2679435 w 3898347"/>
              <a:gd name="connsiteY53" fmla="*/ 3949768 h 4296945"/>
              <a:gd name="connsiteX54" fmla="*/ 2667352 w 3898347"/>
              <a:gd name="connsiteY54" fmla="*/ 3942821 h 4296945"/>
              <a:gd name="connsiteX55" fmla="*/ 2657096 w 3898347"/>
              <a:gd name="connsiteY55" fmla="*/ 3953571 h 4296945"/>
              <a:gd name="connsiteX56" fmla="*/ 2655161 w 3898347"/>
              <a:gd name="connsiteY56" fmla="*/ 3962216 h 4296945"/>
              <a:gd name="connsiteX57" fmla="*/ 2638604 w 3898347"/>
              <a:gd name="connsiteY57" fmla="*/ 3955936 h 4296945"/>
              <a:gd name="connsiteX58" fmla="*/ 2626185 w 3898347"/>
              <a:gd name="connsiteY58" fmla="*/ 3962937 h 4296945"/>
              <a:gd name="connsiteX59" fmla="*/ 2614077 w 3898347"/>
              <a:gd name="connsiteY59" fmla="*/ 3955576 h 4296945"/>
              <a:gd name="connsiteX60" fmla="*/ 2609403 w 3898347"/>
              <a:gd name="connsiteY60" fmla="*/ 3956215 h 4296945"/>
              <a:gd name="connsiteX61" fmla="*/ 2597896 w 3898347"/>
              <a:gd name="connsiteY61" fmla="*/ 3958939 h 4296945"/>
              <a:gd name="connsiteX62" fmla="*/ 2578251 w 3898347"/>
              <a:gd name="connsiteY62" fmla="*/ 3965812 h 4296945"/>
              <a:gd name="connsiteX63" fmla="*/ 2571961 w 3898347"/>
              <a:gd name="connsiteY63" fmla="*/ 3966278 h 4296945"/>
              <a:gd name="connsiteX64" fmla="*/ 2559399 w 3898347"/>
              <a:gd name="connsiteY64" fmla="*/ 3979193 h 4296945"/>
              <a:gd name="connsiteX65" fmla="*/ 2533560 w 3898347"/>
              <a:gd name="connsiteY65" fmla="*/ 3988160 h 4296945"/>
              <a:gd name="connsiteX66" fmla="*/ 2515299 w 3898347"/>
              <a:gd name="connsiteY66" fmla="*/ 4016867 h 4296945"/>
              <a:gd name="connsiteX67" fmla="*/ 2513423 w 3898347"/>
              <a:gd name="connsiteY67" fmla="*/ 4018759 h 4296945"/>
              <a:gd name="connsiteX68" fmla="*/ 2482991 w 3898347"/>
              <a:gd name="connsiteY68" fmla="*/ 4012935 h 4296945"/>
              <a:gd name="connsiteX69" fmla="*/ 2446940 w 3898347"/>
              <a:gd name="connsiteY69" fmla="*/ 4021172 h 4296945"/>
              <a:gd name="connsiteX70" fmla="*/ 2404883 w 3898347"/>
              <a:gd name="connsiteY70" fmla="*/ 4024808 h 4296945"/>
              <a:gd name="connsiteX71" fmla="*/ 2373894 w 3898347"/>
              <a:gd name="connsiteY71" fmla="*/ 4023827 h 4296945"/>
              <a:gd name="connsiteX72" fmla="*/ 2297080 w 3898347"/>
              <a:gd name="connsiteY72" fmla="*/ 4040841 h 4296945"/>
              <a:gd name="connsiteX73" fmla="*/ 2170615 w 3898347"/>
              <a:gd name="connsiteY73" fmla="*/ 4077196 h 4296945"/>
              <a:gd name="connsiteX74" fmla="*/ 2143580 w 3898347"/>
              <a:gd name="connsiteY74" fmla="*/ 4083102 h 4296945"/>
              <a:gd name="connsiteX75" fmla="*/ 2119893 w 3898347"/>
              <a:gd name="connsiteY75" fmla="*/ 4080874 h 4296945"/>
              <a:gd name="connsiteX76" fmla="*/ 2114008 w 3898347"/>
              <a:gd name="connsiteY76" fmla="*/ 4073996 h 4296945"/>
              <a:gd name="connsiteX77" fmla="*/ 2099067 w 3898347"/>
              <a:gd name="connsiteY77" fmla="*/ 4076068 h 4296945"/>
              <a:gd name="connsiteX78" fmla="*/ 2095000 w 3898347"/>
              <a:gd name="connsiteY78" fmla="*/ 4075096 h 4296945"/>
              <a:gd name="connsiteX79" fmla="*/ 2071767 w 3898347"/>
              <a:gd name="connsiteY79" fmla="*/ 4071044 h 4296945"/>
              <a:gd name="connsiteX80" fmla="*/ 2024486 w 3898347"/>
              <a:gd name="connsiteY80" fmla="*/ 4100276 h 4296945"/>
              <a:gd name="connsiteX81" fmla="*/ 1964411 w 3898347"/>
              <a:gd name="connsiteY81" fmla="*/ 4105069 h 4296945"/>
              <a:gd name="connsiteX82" fmla="*/ 1739945 w 3898347"/>
              <a:gd name="connsiteY82" fmla="*/ 4171795 h 4296945"/>
              <a:gd name="connsiteX83" fmla="*/ 1610556 w 3898347"/>
              <a:gd name="connsiteY83" fmla="*/ 4167701 h 4296945"/>
              <a:gd name="connsiteX84" fmla="*/ 1553623 w 3898347"/>
              <a:gd name="connsiteY84" fmla="*/ 4236045 h 4296945"/>
              <a:gd name="connsiteX85" fmla="*/ 1548640 w 3898347"/>
              <a:gd name="connsiteY85" fmla="*/ 4238297 h 4296945"/>
              <a:gd name="connsiteX86" fmla="*/ 1530136 w 3898347"/>
              <a:gd name="connsiteY86" fmla="*/ 4227121 h 4296945"/>
              <a:gd name="connsiteX87" fmla="*/ 1508787 w 3898347"/>
              <a:gd name="connsiteY87" fmla="*/ 4234213 h 4296945"/>
              <a:gd name="connsiteX88" fmla="*/ 1488914 w 3898347"/>
              <a:gd name="connsiteY88" fmla="*/ 4241772 h 4296945"/>
              <a:gd name="connsiteX89" fmla="*/ 1488999 w 3898347"/>
              <a:gd name="connsiteY89" fmla="*/ 4251186 h 4296945"/>
              <a:gd name="connsiteX90" fmla="*/ 1475364 w 3898347"/>
              <a:gd name="connsiteY90" fmla="*/ 4248364 h 4296945"/>
              <a:gd name="connsiteX91" fmla="*/ 1457275 w 3898347"/>
              <a:gd name="connsiteY91" fmla="*/ 4252863 h 4296945"/>
              <a:gd name="connsiteX92" fmla="*/ 1448085 w 3898347"/>
              <a:gd name="connsiteY92" fmla="*/ 4248391 h 4296945"/>
              <a:gd name="connsiteX93" fmla="*/ 1315306 w 3898347"/>
              <a:gd name="connsiteY93" fmla="*/ 4237004 h 4296945"/>
              <a:gd name="connsiteX94" fmla="*/ 1272434 w 3898347"/>
              <a:gd name="connsiteY94" fmla="*/ 4244958 h 4296945"/>
              <a:gd name="connsiteX95" fmla="*/ 1231567 w 3898347"/>
              <a:gd name="connsiteY95" fmla="*/ 4219356 h 4296945"/>
              <a:gd name="connsiteX96" fmla="*/ 1216643 w 3898347"/>
              <a:gd name="connsiteY96" fmla="*/ 4229828 h 4296945"/>
              <a:gd name="connsiteX97" fmla="*/ 1214101 w 3898347"/>
              <a:gd name="connsiteY97" fmla="*/ 4231991 h 4296945"/>
              <a:gd name="connsiteX98" fmla="*/ 1203193 w 3898347"/>
              <a:gd name="connsiteY98" fmla="*/ 4232867 h 4296945"/>
              <a:gd name="connsiteX99" fmla="*/ 1201049 w 3898347"/>
              <a:gd name="connsiteY99" fmla="*/ 4242842 h 4296945"/>
              <a:gd name="connsiteX100" fmla="*/ 1185298 w 3898347"/>
              <a:gd name="connsiteY100" fmla="*/ 4251133 h 4296945"/>
              <a:gd name="connsiteX101" fmla="*/ 1164955 w 3898347"/>
              <a:gd name="connsiteY101" fmla="*/ 4250027 h 4296945"/>
              <a:gd name="connsiteX102" fmla="*/ 1067357 w 3898347"/>
              <a:gd name="connsiteY102" fmla="*/ 4233908 h 4296945"/>
              <a:gd name="connsiteX103" fmla="*/ 1009492 w 3898347"/>
              <a:gd name="connsiteY103" fmla="*/ 4230455 h 4296945"/>
              <a:gd name="connsiteX104" fmla="*/ 988345 w 3898347"/>
              <a:gd name="connsiteY104" fmla="*/ 4238880 h 4296945"/>
              <a:gd name="connsiteX105" fmla="*/ 958251 w 3898347"/>
              <a:gd name="connsiteY105" fmla="*/ 4244100 h 4296945"/>
              <a:gd name="connsiteX106" fmla="*/ 905785 w 3898347"/>
              <a:gd name="connsiteY106" fmla="*/ 4260845 h 4296945"/>
              <a:gd name="connsiteX107" fmla="*/ 834176 w 3898347"/>
              <a:gd name="connsiteY107" fmla="*/ 4270241 h 4296945"/>
              <a:gd name="connsiteX108" fmla="*/ 778474 w 3898347"/>
              <a:gd name="connsiteY108" fmla="*/ 4235526 h 4296945"/>
              <a:gd name="connsiteX109" fmla="*/ 774418 w 3898347"/>
              <a:gd name="connsiteY109" fmla="*/ 4242583 h 4296945"/>
              <a:gd name="connsiteX110" fmla="*/ 737705 w 3898347"/>
              <a:gd name="connsiteY110" fmla="*/ 4238891 h 4296945"/>
              <a:gd name="connsiteX111" fmla="*/ 605027 w 3898347"/>
              <a:gd name="connsiteY111" fmla="*/ 4175863 h 4296945"/>
              <a:gd name="connsiteX112" fmla="*/ 533391 w 3898347"/>
              <a:gd name="connsiteY112" fmla="*/ 4170035 h 4296945"/>
              <a:gd name="connsiteX113" fmla="*/ 508621 w 3898347"/>
              <a:gd name="connsiteY113" fmla="*/ 4176044 h 4296945"/>
              <a:gd name="connsiteX114" fmla="*/ 467082 w 3898347"/>
              <a:gd name="connsiteY114" fmla="*/ 4185616 h 4296945"/>
              <a:gd name="connsiteX115" fmla="*/ 437646 w 3898347"/>
              <a:gd name="connsiteY115" fmla="*/ 4212658 h 4296945"/>
              <a:gd name="connsiteX116" fmla="*/ 402271 w 3898347"/>
              <a:gd name="connsiteY116" fmla="*/ 4212774 h 4296945"/>
              <a:gd name="connsiteX117" fmla="*/ 391968 w 3898347"/>
              <a:gd name="connsiteY117" fmla="*/ 4187073 h 4296945"/>
              <a:gd name="connsiteX118" fmla="*/ 354806 w 3898347"/>
              <a:gd name="connsiteY118" fmla="*/ 4195545 h 4296945"/>
              <a:gd name="connsiteX119" fmla="*/ 298662 w 3898347"/>
              <a:gd name="connsiteY119" fmla="*/ 4211227 h 4296945"/>
              <a:gd name="connsiteX120" fmla="*/ 265740 w 3898347"/>
              <a:gd name="connsiteY120" fmla="*/ 4213623 h 4296945"/>
              <a:gd name="connsiteX121" fmla="*/ 176403 w 3898347"/>
              <a:gd name="connsiteY121" fmla="*/ 4227393 h 4296945"/>
              <a:gd name="connsiteX122" fmla="*/ 37148 w 3898347"/>
              <a:gd name="connsiteY122" fmla="*/ 4289154 h 4296945"/>
              <a:gd name="connsiteX123" fmla="*/ 5850 w 3898347"/>
              <a:gd name="connsiteY123" fmla="*/ 4296945 h 4296945"/>
              <a:gd name="connsiteX124" fmla="*/ 0 w 3898347"/>
              <a:gd name="connsiteY124" fmla="*/ 4221939 h 4296945"/>
              <a:gd name="connsiteX125" fmla="*/ 0 w 3898347"/>
              <a:gd name="connsiteY125" fmla="*/ 15850 h 4296945"/>
              <a:gd name="connsiteX126" fmla="*/ 3898347 w 3898347"/>
              <a:gd name="connsiteY126" fmla="*/ 0 h 4296945"/>
              <a:gd name="connsiteX0" fmla="*/ 3898347 w 3898347"/>
              <a:gd name="connsiteY0" fmla="*/ 0 h 4296945"/>
              <a:gd name="connsiteX1" fmla="*/ 3898347 w 3898347"/>
              <a:gd name="connsiteY1" fmla="*/ 3834445 h 4296945"/>
              <a:gd name="connsiteX2" fmla="*/ 3892314 w 3898347"/>
              <a:gd name="connsiteY2" fmla="*/ 3832951 h 4296945"/>
              <a:gd name="connsiteX3" fmla="*/ 3851953 w 3898347"/>
              <a:gd name="connsiteY3" fmla="*/ 3802983 h 4296945"/>
              <a:gd name="connsiteX4" fmla="*/ 3836418 w 3898347"/>
              <a:gd name="connsiteY4" fmla="*/ 3811513 h 4296945"/>
              <a:gd name="connsiteX5" fmla="*/ 3833758 w 3898347"/>
              <a:gd name="connsiteY5" fmla="*/ 3813341 h 4296945"/>
              <a:gd name="connsiteX6" fmla="*/ 3822673 w 3898347"/>
              <a:gd name="connsiteY6" fmla="*/ 3812913 h 4296945"/>
              <a:gd name="connsiteX7" fmla="*/ 3820104 w 3898347"/>
              <a:gd name="connsiteY7" fmla="*/ 3822466 h 4296945"/>
              <a:gd name="connsiteX8" fmla="*/ 3803816 w 3898347"/>
              <a:gd name="connsiteY8" fmla="*/ 3828757 h 4296945"/>
              <a:gd name="connsiteX9" fmla="*/ 3783259 w 3898347"/>
              <a:gd name="connsiteY9" fmla="*/ 3825276 h 4296945"/>
              <a:gd name="connsiteX10" fmla="*/ 3729936 w 3898347"/>
              <a:gd name="connsiteY10" fmla="*/ 3815386 h 4296945"/>
              <a:gd name="connsiteX11" fmla="*/ 3726018 w 3898347"/>
              <a:gd name="connsiteY11" fmla="*/ 3815100 h 4296945"/>
              <a:gd name="connsiteX12" fmla="*/ 3725413 w 3898347"/>
              <a:gd name="connsiteY12" fmla="*/ 3814615 h 4296945"/>
              <a:gd name="connsiteX13" fmla="*/ 3713801 w 3898347"/>
              <a:gd name="connsiteY13" fmla="*/ 3811018 h 4296945"/>
              <a:gd name="connsiteX14" fmla="*/ 3709087 w 3898347"/>
              <a:gd name="connsiteY14" fmla="*/ 3813195 h 4296945"/>
              <a:gd name="connsiteX15" fmla="*/ 3698038 w 3898347"/>
              <a:gd name="connsiteY15" fmla="*/ 3806182 h 4296945"/>
              <a:gd name="connsiteX16" fmla="*/ 3662227 w 3898347"/>
              <a:gd name="connsiteY16" fmla="*/ 3807761 h 4296945"/>
              <a:gd name="connsiteX17" fmla="*/ 3659872 w 3898347"/>
              <a:gd name="connsiteY17" fmla="*/ 3805524 h 4296945"/>
              <a:gd name="connsiteX18" fmla="*/ 3643454 w 3898347"/>
              <a:gd name="connsiteY18" fmla="*/ 3794831 h 4296945"/>
              <a:gd name="connsiteX19" fmla="*/ 3624789 w 3898347"/>
              <a:gd name="connsiteY19" fmla="*/ 3803185 h 4296945"/>
              <a:gd name="connsiteX20" fmla="*/ 3602327 w 3898347"/>
              <a:gd name="connsiteY20" fmla="*/ 3794616 h 4296945"/>
              <a:gd name="connsiteX21" fmla="*/ 3596645 w 3898347"/>
              <a:gd name="connsiteY21" fmla="*/ 3797108 h 4296945"/>
              <a:gd name="connsiteX22" fmla="*/ 3574144 w 3898347"/>
              <a:gd name="connsiteY22" fmla="*/ 3795108 h 4296945"/>
              <a:gd name="connsiteX23" fmla="*/ 3562310 w 3898347"/>
              <a:gd name="connsiteY23" fmla="*/ 3787534 h 4296945"/>
              <a:gd name="connsiteX24" fmla="*/ 3551635 w 3898347"/>
              <a:gd name="connsiteY24" fmla="*/ 3797705 h 4296945"/>
              <a:gd name="connsiteX25" fmla="*/ 3550175 w 3898347"/>
              <a:gd name="connsiteY25" fmla="*/ 3803199 h 4296945"/>
              <a:gd name="connsiteX26" fmla="*/ 3542668 w 3898347"/>
              <a:gd name="connsiteY26" fmla="*/ 3803283 h 4296945"/>
              <a:gd name="connsiteX27" fmla="*/ 3533033 w 3898347"/>
              <a:gd name="connsiteY27" fmla="*/ 3799071 h 4296945"/>
              <a:gd name="connsiteX28" fmla="*/ 3521726 w 3898347"/>
              <a:gd name="connsiteY28" fmla="*/ 3804691 h 4296945"/>
              <a:gd name="connsiteX29" fmla="*/ 3520080 w 3898347"/>
              <a:gd name="connsiteY29" fmla="*/ 3805210 h 4296945"/>
              <a:gd name="connsiteX30" fmla="*/ 3508491 w 3898347"/>
              <a:gd name="connsiteY30" fmla="*/ 3797398 h 4296945"/>
              <a:gd name="connsiteX31" fmla="*/ 3503787 w 3898347"/>
              <a:gd name="connsiteY31" fmla="*/ 3797787 h 4296945"/>
              <a:gd name="connsiteX32" fmla="*/ 3492165 w 3898347"/>
              <a:gd name="connsiteY32" fmla="*/ 3799887 h 4296945"/>
              <a:gd name="connsiteX33" fmla="*/ 3472233 w 3898347"/>
              <a:gd name="connsiteY33" fmla="*/ 3805682 h 4296945"/>
              <a:gd name="connsiteX34" fmla="*/ 3465921 w 3898347"/>
              <a:gd name="connsiteY34" fmla="*/ 3805814 h 4296945"/>
              <a:gd name="connsiteX35" fmla="*/ 3455541 w 3898347"/>
              <a:gd name="connsiteY35" fmla="*/ 3815505 h 4296945"/>
              <a:gd name="connsiteX36" fmla="*/ 3429027 w 3898347"/>
              <a:gd name="connsiteY36" fmla="*/ 3816906 h 4296945"/>
              <a:gd name="connsiteX37" fmla="*/ 3369507 w 3898347"/>
              <a:gd name="connsiteY37" fmla="*/ 3825563 h 4296945"/>
              <a:gd name="connsiteX38" fmla="*/ 3324491 w 3898347"/>
              <a:gd name="connsiteY38" fmla="*/ 3832006 h 4296945"/>
              <a:gd name="connsiteX39" fmla="*/ 3244235 w 3898347"/>
              <a:gd name="connsiteY39" fmla="*/ 3834376 h 4296945"/>
              <a:gd name="connsiteX40" fmla="*/ 3226507 w 3898347"/>
              <a:gd name="connsiteY40" fmla="*/ 3820131 h 4296945"/>
              <a:gd name="connsiteX41" fmla="*/ 3191688 w 3898347"/>
              <a:gd name="connsiteY41" fmla="*/ 3837359 h 4296945"/>
              <a:gd name="connsiteX42" fmla="*/ 3185553 w 3898347"/>
              <a:gd name="connsiteY42" fmla="*/ 3859030 h 4296945"/>
              <a:gd name="connsiteX43" fmla="*/ 3137926 w 3898347"/>
              <a:gd name="connsiteY43" fmla="*/ 3867782 h 4296945"/>
              <a:gd name="connsiteX44" fmla="*/ 3090188 w 3898347"/>
              <a:gd name="connsiteY44" fmla="*/ 3855036 h 4296945"/>
              <a:gd name="connsiteX45" fmla="*/ 3031422 w 3898347"/>
              <a:gd name="connsiteY45" fmla="*/ 3858298 h 4296945"/>
              <a:gd name="connsiteX46" fmla="*/ 2996288 w 3898347"/>
              <a:gd name="connsiteY46" fmla="*/ 3860020 h 4296945"/>
              <a:gd name="connsiteX47" fmla="*/ 2901661 w 3898347"/>
              <a:gd name="connsiteY47" fmla="*/ 3882243 h 4296945"/>
              <a:gd name="connsiteX48" fmla="*/ 2782141 w 3898347"/>
              <a:gd name="connsiteY48" fmla="*/ 3932983 h 4296945"/>
              <a:gd name="connsiteX49" fmla="*/ 2749597 w 3898347"/>
              <a:gd name="connsiteY49" fmla="*/ 3956746 h 4296945"/>
              <a:gd name="connsiteX50" fmla="*/ 2730493 w 3898347"/>
              <a:gd name="connsiteY50" fmla="*/ 3955236 h 4296945"/>
              <a:gd name="connsiteX51" fmla="*/ 2707507 w 3898347"/>
              <a:gd name="connsiteY51" fmla="*/ 3947771 h 4296945"/>
              <a:gd name="connsiteX52" fmla="*/ 2701937 w 3898347"/>
              <a:gd name="connsiteY52" fmla="*/ 3950565 h 4296945"/>
              <a:gd name="connsiteX53" fmla="*/ 2679435 w 3898347"/>
              <a:gd name="connsiteY53" fmla="*/ 3949768 h 4296945"/>
              <a:gd name="connsiteX54" fmla="*/ 2667352 w 3898347"/>
              <a:gd name="connsiteY54" fmla="*/ 3942821 h 4296945"/>
              <a:gd name="connsiteX55" fmla="*/ 2657096 w 3898347"/>
              <a:gd name="connsiteY55" fmla="*/ 3953571 h 4296945"/>
              <a:gd name="connsiteX56" fmla="*/ 2655161 w 3898347"/>
              <a:gd name="connsiteY56" fmla="*/ 3962216 h 4296945"/>
              <a:gd name="connsiteX57" fmla="*/ 2638604 w 3898347"/>
              <a:gd name="connsiteY57" fmla="*/ 3955936 h 4296945"/>
              <a:gd name="connsiteX58" fmla="*/ 2626185 w 3898347"/>
              <a:gd name="connsiteY58" fmla="*/ 3962937 h 4296945"/>
              <a:gd name="connsiteX59" fmla="*/ 2614077 w 3898347"/>
              <a:gd name="connsiteY59" fmla="*/ 3955576 h 4296945"/>
              <a:gd name="connsiteX60" fmla="*/ 2609403 w 3898347"/>
              <a:gd name="connsiteY60" fmla="*/ 3956215 h 4296945"/>
              <a:gd name="connsiteX61" fmla="*/ 2597896 w 3898347"/>
              <a:gd name="connsiteY61" fmla="*/ 3958939 h 4296945"/>
              <a:gd name="connsiteX62" fmla="*/ 2578251 w 3898347"/>
              <a:gd name="connsiteY62" fmla="*/ 3965812 h 4296945"/>
              <a:gd name="connsiteX63" fmla="*/ 2571961 w 3898347"/>
              <a:gd name="connsiteY63" fmla="*/ 3966278 h 4296945"/>
              <a:gd name="connsiteX64" fmla="*/ 2559399 w 3898347"/>
              <a:gd name="connsiteY64" fmla="*/ 3979193 h 4296945"/>
              <a:gd name="connsiteX65" fmla="*/ 2533560 w 3898347"/>
              <a:gd name="connsiteY65" fmla="*/ 3988160 h 4296945"/>
              <a:gd name="connsiteX66" fmla="*/ 2515299 w 3898347"/>
              <a:gd name="connsiteY66" fmla="*/ 4016867 h 4296945"/>
              <a:gd name="connsiteX67" fmla="*/ 2513423 w 3898347"/>
              <a:gd name="connsiteY67" fmla="*/ 4018759 h 4296945"/>
              <a:gd name="connsiteX68" fmla="*/ 2482991 w 3898347"/>
              <a:gd name="connsiteY68" fmla="*/ 4012935 h 4296945"/>
              <a:gd name="connsiteX69" fmla="*/ 2446940 w 3898347"/>
              <a:gd name="connsiteY69" fmla="*/ 4021172 h 4296945"/>
              <a:gd name="connsiteX70" fmla="*/ 2404883 w 3898347"/>
              <a:gd name="connsiteY70" fmla="*/ 4024808 h 4296945"/>
              <a:gd name="connsiteX71" fmla="*/ 2373894 w 3898347"/>
              <a:gd name="connsiteY71" fmla="*/ 4023827 h 4296945"/>
              <a:gd name="connsiteX72" fmla="*/ 2297080 w 3898347"/>
              <a:gd name="connsiteY72" fmla="*/ 4040841 h 4296945"/>
              <a:gd name="connsiteX73" fmla="*/ 2170615 w 3898347"/>
              <a:gd name="connsiteY73" fmla="*/ 4077196 h 4296945"/>
              <a:gd name="connsiteX74" fmla="*/ 2143580 w 3898347"/>
              <a:gd name="connsiteY74" fmla="*/ 4083102 h 4296945"/>
              <a:gd name="connsiteX75" fmla="*/ 2119893 w 3898347"/>
              <a:gd name="connsiteY75" fmla="*/ 4080874 h 4296945"/>
              <a:gd name="connsiteX76" fmla="*/ 2114008 w 3898347"/>
              <a:gd name="connsiteY76" fmla="*/ 4073996 h 4296945"/>
              <a:gd name="connsiteX77" fmla="*/ 2099067 w 3898347"/>
              <a:gd name="connsiteY77" fmla="*/ 4076068 h 4296945"/>
              <a:gd name="connsiteX78" fmla="*/ 2095000 w 3898347"/>
              <a:gd name="connsiteY78" fmla="*/ 4075096 h 4296945"/>
              <a:gd name="connsiteX79" fmla="*/ 2071767 w 3898347"/>
              <a:gd name="connsiteY79" fmla="*/ 4071044 h 4296945"/>
              <a:gd name="connsiteX80" fmla="*/ 2024486 w 3898347"/>
              <a:gd name="connsiteY80" fmla="*/ 4100276 h 4296945"/>
              <a:gd name="connsiteX81" fmla="*/ 1964411 w 3898347"/>
              <a:gd name="connsiteY81" fmla="*/ 4105069 h 4296945"/>
              <a:gd name="connsiteX82" fmla="*/ 1739945 w 3898347"/>
              <a:gd name="connsiteY82" fmla="*/ 4171795 h 4296945"/>
              <a:gd name="connsiteX83" fmla="*/ 1610556 w 3898347"/>
              <a:gd name="connsiteY83" fmla="*/ 4167701 h 4296945"/>
              <a:gd name="connsiteX84" fmla="*/ 1553623 w 3898347"/>
              <a:gd name="connsiteY84" fmla="*/ 4236045 h 4296945"/>
              <a:gd name="connsiteX85" fmla="*/ 1548640 w 3898347"/>
              <a:gd name="connsiteY85" fmla="*/ 4238297 h 4296945"/>
              <a:gd name="connsiteX86" fmla="*/ 1530136 w 3898347"/>
              <a:gd name="connsiteY86" fmla="*/ 4227121 h 4296945"/>
              <a:gd name="connsiteX87" fmla="*/ 1508787 w 3898347"/>
              <a:gd name="connsiteY87" fmla="*/ 4234213 h 4296945"/>
              <a:gd name="connsiteX88" fmla="*/ 1488914 w 3898347"/>
              <a:gd name="connsiteY88" fmla="*/ 4241772 h 4296945"/>
              <a:gd name="connsiteX89" fmla="*/ 1488999 w 3898347"/>
              <a:gd name="connsiteY89" fmla="*/ 4251186 h 4296945"/>
              <a:gd name="connsiteX90" fmla="*/ 1475364 w 3898347"/>
              <a:gd name="connsiteY90" fmla="*/ 4248364 h 4296945"/>
              <a:gd name="connsiteX91" fmla="*/ 1457275 w 3898347"/>
              <a:gd name="connsiteY91" fmla="*/ 4252863 h 4296945"/>
              <a:gd name="connsiteX92" fmla="*/ 1448085 w 3898347"/>
              <a:gd name="connsiteY92" fmla="*/ 4248391 h 4296945"/>
              <a:gd name="connsiteX93" fmla="*/ 1315306 w 3898347"/>
              <a:gd name="connsiteY93" fmla="*/ 4237004 h 4296945"/>
              <a:gd name="connsiteX94" fmla="*/ 1272434 w 3898347"/>
              <a:gd name="connsiteY94" fmla="*/ 4244958 h 4296945"/>
              <a:gd name="connsiteX95" fmla="*/ 1231567 w 3898347"/>
              <a:gd name="connsiteY95" fmla="*/ 4219356 h 4296945"/>
              <a:gd name="connsiteX96" fmla="*/ 1216643 w 3898347"/>
              <a:gd name="connsiteY96" fmla="*/ 4229828 h 4296945"/>
              <a:gd name="connsiteX97" fmla="*/ 1214101 w 3898347"/>
              <a:gd name="connsiteY97" fmla="*/ 4231991 h 4296945"/>
              <a:gd name="connsiteX98" fmla="*/ 1203193 w 3898347"/>
              <a:gd name="connsiteY98" fmla="*/ 4232867 h 4296945"/>
              <a:gd name="connsiteX99" fmla="*/ 1201049 w 3898347"/>
              <a:gd name="connsiteY99" fmla="*/ 4242842 h 4296945"/>
              <a:gd name="connsiteX100" fmla="*/ 1185298 w 3898347"/>
              <a:gd name="connsiteY100" fmla="*/ 4251133 h 4296945"/>
              <a:gd name="connsiteX101" fmla="*/ 1164955 w 3898347"/>
              <a:gd name="connsiteY101" fmla="*/ 4250027 h 4296945"/>
              <a:gd name="connsiteX102" fmla="*/ 1067357 w 3898347"/>
              <a:gd name="connsiteY102" fmla="*/ 4233908 h 4296945"/>
              <a:gd name="connsiteX103" fmla="*/ 1009492 w 3898347"/>
              <a:gd name="connsiteY103" fmla="*/ 4230455 h 4296945"/>
              <a:gd name="connsiteX104" fmla="*/ 988345 w 3898347"/>
              <a:gd name="connsiteY104" fmla="*/ 4238880 h 4296945"/>
              <a:gd name="connsiteX105" fmla="*/ 958251 w 3898347"/>
              <a:gd name="connsiteY105" fmla="*/ 4244100 h 4296945"/>
              <a:gd name="connsiteX106" fmla="*/ 905785 w 3898347"/>
              <a:gd name="connsiteY106" fmla="*/ 4260845 h 4296945"/>
              <a:gd name="connsiteX107" fmla="*/ 834176 w 3898347"/>
              <a:gd name="connsiteY107" fmla="*/ 4270241 h 4296945"/>
              <a:gd name="connsiteX108" fmla="*/ 778474 w 3898347"/>
              <a:gd name="connsiteY108" fmla="*/ 4235526 h 4296945"/>
              <a:gd name="connsiteX109" fmla="*/ 774418 w 3898347"/>
              <a:gd name="connsiteY109" fmla="*/ 4242583 h 4296945"/>
              <a:gd name="connsiteX110" fmla="*/ 737705 w 3898347"/>
              <a:gd name="connsiteY110" fmla="*/ 4238891 h 4296945"/>
              <a:gd name="connsiteX111" fmla="*/ 605027 w 3898347"/>
              <a:gd name="connsiteY111" fmla="*/ 4175863 h 4296945"/>
              <a:gd name="connsiteX112" fmla="*/ 533391 w 3898347"/>
              <a:gd name="connsiteY112" fmla="*/ 4170035 h 4296945"/>
              <a:gd name="connsiteX113" fmla="*/ 508621 w 3898347"/>
              <a:gd name="connsiteY113" fmla="*/ 4176044 h 4296945"/>
              <a:gd name="connsiteX114" fmla="*/ 467082 w 3898347"/>
              <a:gd name="connsiteY114" fmla="*/ 4185616 h 4296945"/>
              <a:gd name="connsiteX115" fmla="*/ 437646 w 3898347"/>
              <a:gd name="connsiteY115" fmla="*/ 4212658 h 4296945"/>
              <a:gd name="connsiteX116" fmla="*/ 402271 w 3898347"/>
              <a:gd name="connsiteY116" fmla="*/ 4212774 h 4296945"/>
              <a:gd name="connsiteX117" fmla="*/ 391968 w 3898347"/>
              <a:gd name="connsiteY117" fmla="*/ 4187073 h 4296945"/>
              <a:gd name="connsiteX118" fmla="*/ 354806 w 3898347"/>
              <a:gd name="connsiteY118" fmla="*/ 4195545 h 4296945"/>
              <a:gd name="connsiteX119" fmla="*/ 298662 w 3898347"/>
              <a:gd name="connsiteY119" fmla="*/ 4211227 h 4296945"/>
              <a:gd name="connsiteX120" fmla="*/ 265740 w 3898347"/>
              <a:gd name="connsiteY120" fmla="*/ 4213623 h 4296945"/>
              <a:gd name="connsiteX121" fmla="*/ 176403 w 3898347"/>
              <a:gd name="connsiteY121" fmla="*/ 4227393 h 4296945"/>
              <a:gd name="connsiteX122" fmla="*/ 82528 w 3898347"/>
              <a:gd name="connsiteY122" fmla="*/ 4275540 h 4296945"/>
              <a:gd name="connsiteX123" fmla="*/ 5850 w 3898347"/>
              <a:gd name="connsiteY123" fmla="*/ 4296945 h 4296945"/>
              <a:gd name="connsiteX124" fmla="*/ 0 w 3898347"/>
              <a:gd name="connsiteY124" fmla="*/ 4221939 h 4296945"/>
              <a:gd name="connsiteX125" fmla="*/ 0 w 3898347"/>
              <a:gd name="connsiteY125" fmla="*/ 15850 h 4296945"/>
              <a:gd name="connsiteX126" fmla="*/ 3898347 w 3898347"/>
              <a:gd name="connsiteY126" fmla="*/ 0 h 4296945"/>
              <a:gd name="connsiteX0" fmla="*/ 3898347 w 3898347"/>
              <a:gd name="connsiteY0" fmla="*/ 0 h 4275540"/>
              <a:gd name="connsiteX1" fmla="*/ 3898347 w 3898347"/>
              <a:gd name="connsiteY1" fmla="*/ 3834445 h 4275540"/>
              <a:gd name="connsiteX2" fmla="*/ 3892314 w 3898347"/>
              <a:gd name="connsiteY2" fmla="*/ 3832951 h 4275540"/>
              <a:gd name="connsiteX3" fmla="*/ 3851953 w 3898347"/>
              <a:gd name="connsiteY3" fmla="*/ 3802983 h 4275540"/>
              <a:gd name="connsiteX4" fmla="*/ 3836418 w 3898347"/>
              <a:gd name="connsiteY4" fmla="*/ 3811513 h 4275540"/>
              <a:gd name="connsiteX5" fmla="*/ 3833758 w 3898347"/>
              <a:gd name="connsiteY5" fmla="*/ 3813341 h 4275540"/>
              <a:gd name="connsiteX6" fmla="*/ 3822673 w 3898347"/>
              <a:gd name="connsiteY6" fmla="*/ 3812913 h 4275540"/>
              <a:gd name="connsiteX7" fmla="*/ 3820104 w 3898347"/>
              <a:gd name="connsiteY7" fmla="*/ 3822466 h 4275540"/>
              <a:gd name="connsiteX8" fmla="*/ 3803816 w 3898347"/>
              <a:gd name="connsiteY8" fmla="*/ 3828757 h 4275540"/>
              <a:gd name="connsiteX9" fmla="*/ 3783259 w 3898347"/>
              <a:gd name="connsiteY9" fmla="*/ 3825276 h 4275540"/>
              <a:gd name="connsiteX10" fmla="*/ 3729936 w 3898347"/>
              <a:gd name="connsiteY10" fmla="*/ 3815386 h 4275540"/>
              <a:gd name="connsiteX11" fmla="*/ 3726018 w 3898347"/>
              <a:gd name="connsiteY11" fmla="*/ 3815100 h 4275540"/>
              <a:gd name="connsiteX12" fmla="*/ 3725413 w 3898347"/>
              <a:gd name="connsiteY12" fmla="*/ 3814615 h 4275540"/>
              <a:gd name="connsiteX13" fmla="*/ 3713801 w 3898347"/>
              <a:gd name="connsiteY13" fmla="*/ 3811018 h 4275540"/>
              <a:gd name="connsiteX14" fmla="*/ 3709087 w 3898347"/>
              <a:gd name="connsiteY14" fmla="*/ 3813195 h 4275540"/>
              <a:gd name="connsiteX15" fmla="*/ 3698038 w 3898347"/>
              <a:gd name="connsiteY15" fmla="*/ 3806182 h 4275540"/>
              <a:gd name="connsiteX16" fmla="*/ 3662227 w 3898347"/>
              <a:gd name="connsiteY16" fmla="*/ 3807761 h 4275540"/>
              <a:gd name="connsiteX17" fmla="*/ 3659872 w 3898347"/>
              <a:gd name="connsiteY17" fmla="*/ 3805524 h 4275540"/>
              <a:gd name="connsiteX18" fmla="*/ 3643454 w 3898347"/>
              <a:gd name="connsiteY18" fmla="*/ 3794831 h 4275540"/>
              <a:gd name="connsiteX19" fmla="*/ 3624789 w 3898347"/>
              <a:gd name="connsiteY19" fmla="*/ 3803185 h 4275540"/>
              <a:gd name="connsiteX20" fmla="*/ 3602327 w 3898347"/>
              <a:gd name="connsiteY20" fmla="*/ 3794616 h 4275540"/>
              <a:gd name="connsiteX21" fmla="*/ 3596645 w 3898347"/>
              <a:gd name="connsiteY21" fmla="*/ 3797108 h 4275540"/>
              <a:gd name="connsiteX22" fmla="*/ 3574144 w 3898347"/>
              <a:gd name="connsiteY22" fmla="*/ 3795108 h 4275540"/>
              <a:gd name="connsiteX23" fmla="*/ 3562310 w 3898347"/>
              <a:gd name="connsiteY23" fmla="*/ 3787534 h 4275540"/>
              <a:gd name="connsiteX24" fmla="*/ 3551635 w 3898347"/>
              <a:gd name="connsiteY24" fmla="*/ 3797705 h 4275540"/>
              <a:gd name="connsiteX25" fmla="*/ 3550175 w 3898347"/>
              <a:gd name="connsiteY25" fmla="*/ 3803199 h 4275540"/>
              <a:gd name="connsiteX26" fmla="*/ 3542668 w 3898347"/>
              <a:gd name="connsiteY26" fmla="*/ 3803283 h 4275540"/>
              <a:gd name="connsiteX27" fmla="*/ 3533033 w 3898347"/>
              <a:gd name="connsiteY27" fmla="*/ 3799071 h 4275540"/>
              <a:gd name="connsiteX28" fmla="*/ 3521726 w 3898347"/>
              <a:gd name="connsiteY28" fmla="*/ 3804691 h 4275540"/>
              <a:gd name="connsiteX29" fmla="*/ 3520080 w 3898347"/>
              <a:gd name="connsiteY29" fmla="*/ 3805210 h 4275540"/>
              <a:gd name="connsiteX30" fmla="*/ 3508491 w 3898347"/>
              <a:gd name="connsiteY30" fmla="*/ 3797398 h 4275540"/>
              <a:gd name="connsiteX31" fmla="*/ 3503787 w 3898347"/>
              <a:gd name="connsiteY31" fmla="*/ 3797787 h 4275540"/>
              <a:gd name="connsiteX32" fmla="*/ 3492165 w 3898347"/>
              <a:gd name="connsiteY32" fmla="*/ 3799887 h 4275540"/>
              <a:gd name="connsiteX33" fmla="*/ 3472233 w 3898347"/>
              <a:gd name="connsiteY33" fmla="*/ 3805682 h 4275540"/>
              <a:gd name="connsiteX34" fmla="*/ 3465921 w 3898347"/>
              <a:gd name="connsiteY34" fmla="*/ 3805814 h 4275540"/>
              <a:gd name="connsiteX35" fmla="*/ 3455541 w 3898347"/>
              <a:gd name="connsiteY35" fmla="*/ 3815505 h 4275540"/>
              <a:gd name="connsiteX36" fmla="*/ 3429027 w 3898347"/>
              <a:gd name="connsiteY36" fmla="*/ 3816906 h 4275540"/>
              <a:gd name="connsiteX37" fmla="*/ 3369507 w 3898347"/>
              <a:gd name="connsiteY37" fmla="*/ 3825563 h 4275540"/>
              <a:gd name="connsiteX38" fmla="*/ 3324491 w 3898347"/>
              <a:gd name="connsiteY38" fmla="*/ 3832006 h 4275540"/>
              <a:gd name="connsiteX39" fmla="*/ 3244235 w 3898347"/>
              <a:gd name="connsiteY39" fmla="*/ 3834376 h 4275540"/>
              <a:gd name="connsiteX40" fmla="*/ 3226507 w 3898347"/>
              <a:gd name="connsiteY40" fmla="*/ 3820131 h 4275540"/>
              <a:gd name="connsiteX41" fmla="*/ 3191688 w 3898347"/>
              <a:gd name="connsiteY41" fmla="*/ 3837359 h 4275540"/>
              <a:gd name="connsiteX42" fmla="*/ 3185553 w 3898347"/>
              <a:gd name="connsiteY42" fmla="*/ 3859030 h 4275540"/>
              <a:gd name="connsiteX43" fmla="*/ 3137926 w 3898347"/>
              <a:gd name="connsiteY43" fmla="*/ 3867782 h 4275540"/>
              <a:gd name="connsiteX44" fmla="*/ 3090188 w 3898347"/>
              <a:gd name="connsiteY44" fmla="*/ 3855036 h 4275540"/>
              <a:gd name="connsiteX45" fmla="*/ 3031422 w 3898347"/>
              <a:gd name="connsiteY45" fmla="*/ 3858298 h 4275540"/>
              <a:gd name="connsiteX46" fmla="*/ 2996288 w 3898347"/>
              <a:gd name="connsiteY46" fmla="*/ 3860020 h 4275540"/>
              <a:gd name="connsiteX47" fmla="*/ 2901661 w 3898347"/>
              <a:gd name="connsiteY47" fmla="*/ 3882243 h 4275540"/>
              <a:gd name="connsiteX48" fmla="*/ 2782141 w 3898347"/>
              <a:gd name="connsiteY48" fmla="*/ 3932983 h 4275540"/>
              <a:gd name="connsiteX49" fmla="*/ 2749597 w 3898347"/>
              <a:gd name="connsiteY49" fmla="*/ 3956746 h 4275540"/>
              <a:gd name="connsiteX50" fmla="*/ 2730493 w 3898347"/>
              <a:gd name="connsiteY50" fmla="*/ 3955236 h 4275540"/>
              <a:gd name="connsiteX51" fmla="*/ 2707507 w 3898347"/>
              <a:gd name="connsiteY51" fmla="*/ 3947771 h 4275540"/>
              <a:gd name="connsiteX52" fmla="*/ 2701937 w 3898347"/>
              <a:gd name="connsiteY52" fmla="*/ 3950565 h 4275540"/>
              <a:gd name="connsiteX53" fmla="*/ 2679435 w 3898347"/>
              <a:gd name="connsiteY53" fmla="*/ 3949768 h 4275540"/>
              <a:gd name="connsiteX54" fmla="*/ 2667352 w 3898347"/>
              <a:gd name="connsiteY54" fmla="*/ 3942821 h 4275540"/>
              <a:gd name="connsiteX55" fmla="*/ 2657096 w 3898347"/>
              <a:gd name="connsiteY55" fmla="*/ 3953571 h 4275540"/>
              <a:gd name="connsiteX56" fmla="*/ 2655161 w 3898347"/>
              <a:gd name="connsiteY56" fmla="*/ 3962216 h 4275540"/>
              <a:gd name="connsiteX57" fmla="*/ 2638604 w 3898347"/>
              <a:gd name="connsiteY57" fmla="*/ 3955936 h 4275540"/>
              <a:gd name="connsiteX58" fmla="*/ 2626185 w 3898347"/>
              <a:gd name="connsiteY58" fmla="*/ 3962937 h 4275540"/>
              <a:gd name="connsiteX59" fmla="*/ 2614077 w 3898347"/>
              <a:gd name="connsiteY59" fmla="*/ 3955576 h 4275540"/>
              <a:gd name="connsiteX60" fmla="*/ 2609403 w 3898347"/>
              <a:gd name="connsiteY60" fmla="*/ 3956215 h 4275540"/>
              <a:gd name="connsiteX61" fmla="*/ 2597896 w 3898347"/>
              <a:gd name="connsiteY61" fmla="*/ 3958939 h 4275540"/>
              <a:gd name="connsiteX62" fmla="*/ 2578251 w 3898347"/>
              <a:gd name="connsiteY62" fmla="*/ 3965812 h 4275540"/>
              <a:gd name="connsiteX63" fmla="*/ 2571961 w 3898347"/>
              <a:gd name="connsiteY63" fmla="*/ 3966278 h 4275540"/>
              <a:gd name="connsiteX64" fmla="*/ 2559399 w 3898347"/>
              <a:gd name="connsiteY64" fmla="*/ 3979193 h 4275540"/>
              <a:gd name="connsiteX65" fmla="*/ 2533560 w 3898347"/>
              <a:gd name="connsiteY65" fmla="*/ 3988160 h 4275540"/>
              <a:gd name="connsiteX66" fmla="*/ 2515299 w 3898347"/>
              <a:gd name="connsiteY66" fmla="*/ 4016867 h 4275540"/>
              <a:gd name="connsiteX67" fmla="*/ 2513423 w 3898347"/>
              <a:gd name="connsiteY67" fmla="*/ 4018759 h 4275540"/>
              <a:gd name="connsiteX68" fmla="*/ 2482991 w 3898347"/>
              <a:gd name="connsiteY68" fmla="*/ 4012935 h 4275540"/>
              <a:gd name="connsiteX69" fmla="*/ 2446940 w 3898347"/>
              <a:gd name="connsiteY69" fmla="*/ 4021172 h 4275540"/>
              <a:gd name="connsiteX70" fmla="*/ 2404883 w 3898347"/>
              <a:gd name="connsiteY70" fmla="*/ 4024808 h 4275540"/>
              <a:gd name="connsiteX71" fmla="*/ 2373894 w 3898347"/>
              <a:gd name="connsiteY71" fmla="*/ 4023827 h 4275540"/>
              <a:gd name="connsiteX72" fmla="*/ 2297080 w 3898347"/>
              <a:gd name="connsiteY72" fmla="*/ 4040841 h 4275540"/>
              <a:gd name="connsiteX73" fmla="*/ 2170615 w 3898347"/>
              <a:gd name="connsiteY73" fmla="*/ 4077196 h 4275540"/>
              <a:gd name="connsiteX74" fmla="*/ 2143580 w 3898347"/>
              <a:gd name="connsiteY74" fmla="*/ 4083102 h 4275540"/>
              <a:gd name="connsiteX75" fmla="*/ 2119893 w 3898347"/>
              <a:gd name="connsiteY75" fmla="*/ 4080874 h 4275540"/>
              <a:gd name="connsiteX76" fmla="*/ 2114008 w 3898347"/>
              <a:gd name="connsiteY76" fmla="*/ 4073996 h 4275540"/>
              <a:gd name="connsiteX77" fmla="*/ 2099067 w 3898347"/>
              <a:gd name="connsiteY77" fmla="*/ 4076068 h 4275540"/>
              <a:gd name="connsiteX78" fmla="*/ 2095000 w 3898347"/>
              <a:gd name="connsiteY78" fmla="*/ 4075096 h 4275540"/>
              <a:gd name="connsiteX79" fmla="*/ 2071767 w 3898347"/>
              <a:gd name="connsiteY79" fmla="*/ 4071044 h 4275540"/>
              <a:gd name="connsiteX80" fmla="*/ 2024486 w 3898347"/>
              <a:gd name="connsiteY80" fmla="*/ 4100276 h 4275540"/>
              <a:gd name="connsiteX81" fmla="*/ 1964411 w 3898347"/>
              <a:gd name="connsiteY81" fmla="*/ 4105069 h 4275540"/>
              <a:gd name="connsiteX82" fmla="*/ 1739945 w 3898347"/>
              <a:gd name="connsiteY82" fmla="*/ 4171795 h 4275540"/>
              <a:gd name="connsiteX83" fmla="*/ 1610556 w 3898347"/>
              <a:gd name="connsiteY83" fmla="*/ 4167701 h 4275540"/>
              <a:gd name="connsiteX84" fmla="*/ 1553623 w 3898347"/>
              <a:gd name="connsiteY84" fmla="*/ 4236045 h 4275540"/>
              <a:gd name="connsiteX85" fmla="*/ 1548640 w 3898347"/>
              <a:gd name="connsiteY85" fmla="*/ 4238297 h 4275540"/>
              <a:gd name="connsiteX86" fmla="*/ 1530136 w 3898347"/>
              <a:gd name="connsiteY86" fmla="*/ 4227121 h 4275540"/>
              <a:gd name="connsiteX87" fmla="*/ 1508787 w 3898347"/>
              <a:gd name="connsiteY87" fmla="*/ 4234213 h 4275540"/>
              <a:gd name="connsiteX88" fmla="*/ 1488914 w 3898347"/>
              <a:gd name="connsiteY88" fmla="*/ 4241772 h 4275540"/>
              <a:gd name="connsiteX89" fmla="*/ 1488999 w 3898347"/>
              <a:gd name="connsiteY89" fmla="*/ 4251186 h 4275540"/>
              <a:gd name="connsiteX90" fmla="*/ 1475364 w 3898347"/>
              <a:gd name="connsiteY90" fmla="*/ 4248364 h 4275540"/>
              <a:gd name="connsiteX91" fmla="*/ 1457275 w 3898347"/>
              <a:gd name="connsiteY91" fmla="*/ 4252863 h 4275540"/>
              <a:gd name="connsiteX92" fmla="*/ 1448085 w 3898347"/>
              <a:gd name="connsiteY92" fmla="*/ 4248391 h 4275540"/>
              <a:gd name="connsiteX93" fmla="*/ 1315306 w 3898347"/>
              <a:gd name="connsiteY93" fmla="*/ 4237004 h 4275540"/>
              <a:gd name="connsiteX94" fmla="*/ 1272434 w 3898347"/>
              <a:gd name="connsiteY94" fmla="*/ 4244958 h 4275540"/>
              <a:gd name="connsiteX95" fmla="*/ 1231567 w 3898347"/>
              <a:gd name="connsiteY95" fmla="*/ 4219356 h 4275540"/>
              <a:gd name="connsiteX96" fmla="*/ 1216643 w 3898347"/>
              <a:gd name="connsiteY96" fmla="*/ 4229828 h 4275540"/>
              <a:gd name="connsiteX97" fmla="*/ 1214101 w 3898347"/>
              <a:gd name="connsiteY97" fmla="*/ 4231991 h 4275540"/>
              <a:gd name="connsiteX98" fmla="*/ 1203193 w 3898347"/>
              <a:gd name="connsiteY98" fmla="*/ 4232867 h 4275540"/>
              <a:gd name="connsiteX99" fmla="*/ 1201049 w 3898347"/>
              <a:gd name="connsiteY99" fmla="*/ 4242842 h 4275540"/>
              <a:gd name="connsiteX100" fmla="*/ 1185298 w 3898347"/>
              <a:gd name="connsiteY100" fmla="*/ 4251133 h 4275540"/>
              <a:gd name="connsiteX101" fmla="*/ 1164955 w 3898347"/>
              <a:gd name="connsiteY101" fmla="*/ 4250027 h 4275540"/>
              <a:gd name="connsiteX102" fmla="*/ 1067357 w 3898347"/>
              <a:gd name="connsiteY102" fmla="*/ 4233908 h 4275540"/>
              <a:gd name="connsiteX103" fmla="*/ 1009492 w 3898347"/>
              <a:gd name="connsiteY103" fmla="*/ 4230455 h 4275540"/>
              <a:gd name="connsiteX104" fmla="*/ 988345 w 3898347"/>
              <a:gd name="connsiteY104" fmla="*/ 4238880 h 4275540"/>
              <a:gd name="connsiteX105" fmla="*/ 958251 w 3898347"/>
              <a:gd name="connsiteY105" fmla="*/ 4244100 h 4275540"/>
              <a:gd name="connsiteX106" fmla="*/ 905785 w 3898347"/>
              <a:gd name="connsiteY106" fmla="*/ 4260845 h 4275540"/>
              <a:gd name="connsiteX107" fmla="*/ 834176 w 3898347"/>
              <a:gd name="connsiteY107" fmla="*/ 4270241 h 4275540"/>
              <a:gd name="connsiteX108" fmla="*/ 778474 w 3898347"/>
              <a:gd name="connsiteY108" fmla="*/ 4235526 h 4275540"/>
              <a:gd name="connsiteX109" fmla="*/ 774418 w 3898347"/>
              <a:gd name="connsiteY109" fmla="*/ 4242583 h 4275540"/>
              <a:gd name="connsiteX110" fmla="*/ 737705 w 3898347"/>
              <a:gd name="connsiteY110" fmla="*/ 4238891 h 4275540"/>
              <a:gd name="connsiteX111" fmla="*/ 605027 w 3898347"/>
              <a:gd name="connsiteY111" fmla="*/ 4175863 h 4275540"/>
              <a:gd name="connsiteX112" fmla="*/ 533391 w 3898347"/>
              <a:gd name="connsiteY112" fmla="*/ 4170035 h 4275540"/>
              <a:gd name="connsiteX113" fmla="*/ 508621 w 3898347"/>
              <a:gd name="connsiteY113" fmla="*/ 4176044 h 4275540"/>
              <a:gd name="connsiteX114" fmla="*/ 467082 w 3898347"/>
              <a:gd name="connsiteY114" fmla="*/ 4185616 h 4275540"/>
              <a:gd name="connsiteX115" fmla="*/ 437646 w 3898347"/>
              <a:gd name="connsiteY115" fmla="*/ 4212658 h 4275540"/>
              <a:gd name="connsiteX116" fmla="*/ 402271 w 3898347"/>
              <a:gd name="connsiteY116" fmla="*/ 4212774 h 4275540"/>
              <a:gd name="connsiteX117" fmla="*/ 391968 w 3898347"/>
              <a:gd name="connsiteY117" fmla="*/ 4187073 h 4275540"/>
              <a:gd name="connsiteX118" fmla="*/ 354806 w 3898347"/>
              <a:gd name="connsiteY118" fmla="*/ 4195545 h 4275540"/>
              <a:gd name="connsiteX119" fmla="*/ 298662 w 3898347"/>
              <a:gd name="connsiteY119" fmla="*/ 4211227 h 4275540"/>
              <a:gd name="connsiteX120" fmla="*/ 265740 w 3898347"/>
              <a:gd name="connsiteY120" fmla="*/ 4213623 h 4275540"/>
              <a:gd name="connsiteX121" fmla="*/ 176403 w 3898347"/>
              <a:gd name="connsiteY121" fmla="*/ 4227393 h 4275540"/>
              <a:gd name="connsiteX122" fmla="*/ 82528 w 3898347"/>
              <a:gd name="connsiteY122" fmla="*/ 4275540 h 4275540"/>
              <a:gd name="connsiteX123" fmla="*/ 19464 w 3898347"/>
              <a:gd name="connsiteY123" fmla="*/ 4256103 h 4275540"/>
              <a:gd name="connsiteX124" fmla="*/ 0 w 3898347"/>
              <a:gd name="connsiteY124" fmla="*/ 4221939 h 4275540"/>
              <a:gd name="connsiteX125" fmla="*/ 0 w 3898347"/>
              <a:gd name="connsiteY125" fmla="*/ 15850 h 4275540"/>
              <a:gd name="connsiteX126" fmla="*/ 3898347 w 3898347"/>
              <a:gd name="connsiteY126" fmla="*/ 0 h 4275540"/>
              <a:gd name="connsiteX0" fmla="*/ 3898347 w 3898347"/>
              <a:gd name="connsiteY0" fmla="*/ 0 h 4275540"/>
              <a:gd name="connsiteX1" fmla="*/ 3898347 w 3898347"/>
              <a:gd name="connsiteY1" fmla="*/ 3834445 h 4275540"/>
              <a:gd name="connsiteX2" fmla="*/ 3892314 w 3898347"/>
              <a:gd name="connsiteY2" fmla="*/ 3832951 h 4275540"/>
              <a:gd name="connsiteX3" fmla="*/ 3851953 w 3898347"/>
              <a:gd name="connsiteY3" fmla="*/ 3802983 h 4275540"/>
              <a:gd name="connsiteX4" fmla="*/ 3836418 w 3898347"/>
              <a:gd name="connsiteY4" fmla="*/ 3811513 h 4275540"/>
              <a:gd name="connsiteX5" fmla="*/ 3833758 w 3898347"/>
              <a:gd name="connsiteY5" fmla="*/ 3813341 h 4275540"/>
              <a:gd name="connsiteX6" fmla="*/ 3822673 w 3898347"/>
              <a:gd name="connsiteY6" fmla="*/ 3812913 h 4275540"/>
              <a:gd name="connsiteX7" fmla="*/ 3820104 w 3898347"/>
              <a:gd name="connsiteY7" fmla="*/ 3822466 h 4275540"/>
              <a:gd name="connsiteX8" fmla="*/ 3803816 w 3898347"/>
              <a:gd name="connsiteY8" fmla="*/ 3828757 h 4275540"/>
              <a:gd name="connsiteX9" fmla="*/ 3729936 w 3898347"/>
              <a:gd name="connsiteY9" fmla="*/ 3815386 h 4275540"/>
              <a:gd name="connsiteX10" fmla="*/ 3726018 w 3898347"/>
              <a:gd name="connsiteY10" fmla="*/ 3815100 h 4275540"/>
              <a:gd name="connsiteX11" fmla="*/ 3725413 w 3898347"/>
              <a:gd name="connsiteY11" fmla="*/ 3814615 h 4275540"/>
              <a:gd name="connsiteX12" fmla="*/ 3713801 w 3898347"/>
              <a:gd name="connsiteY12" fmla="*/ 3811018 h 4275540"/>
              <a:gd name="connsiteX13" fmla="*/ 3709087 w 3898347"/>
              <a:gd name="connsiteY13" fmla="*/ 3813195 h 4275540"/>
              <a:gd name="connsiteX14" fmla="*/ 3698038 w 3898347"/>
              <a:gd name="connsiteY14" fmla="*/ 3806182 h 4275540"/>
              <a:gd name="connsiteX15" fmla="*/ 3662227 w 3898347"/>
              <a:gd name="connsiteY15" fmla="*/ 3807761 h 4275540"/>
              <a:gd name="connsiteX16" fmla="*/ 3659872 w 3898347"/>
              <a:gd name="connsiteY16" fmla="*/ 3805524 h 4275540"/>
              <a:gd name="connsiteX17" fmla="*/ 3643454 w 3898347"/>
              <a:gd name="connsiteY17" fmla="*/ 3794831 h 4275540"/>
              <a:gd name="connsiteX18" fmla="*/ 3624789 w 3898347"/>
              <a:gd name="connsiteY18" fmla="*/ 3803185 h 4275540"/>
              <a:gd name="connsiteX19" fmla="*/ 3602327 w 3898347"/>
              <a:gd name="connsiteY19" fmla="*/ 3794616 h 4275540"/>
              <a:gd name="connsiteX20" fmla="*/ 3596645 w 3898347"/>
              <a:gd name="connsiteY20" fmla="*/ 3797108 h 4275540"/>
              <a:gd name="connsiteX21" fmla="*/ 3574144 w 3898347"/>
              <a:gd name="connsiteY21" fmla="*/ 3795108 h 4275540"/>
              <a:gd name="connsiteX22" fmla="*/ 3562310 w 3898347"/>
              <a:gd name="connsiteY22" fmla="*/ 3787534 h 4275540"/>
              <a:gd name="connsiteX23" fmla="*/ 3551635 w 3898347"/>
              <a:gd name="connsiteY23" fmla="*/ 3797705 h 4275540"/>
              <a:gd name="connsiteX24" fmla="*/ 3550175 w 3898347"/>
              <a:gd name="connsiteY24" fmla="*/ 3803199 h 4275540"/>
              <a:gd name="connsiteX25" fmla="*/ 3542668 w 3898347"/>
              <a:gd name="connsiteY25" fmla="*/ 3803283 h 4275540"/>
              <a:gd name="connsiteX26" fmla="*/ 3533033 w 3898347"/>
              <a:gd name="connsiteY26" fmla="*/ 3799071 h 4275540"/>
              <a:gd name="connsiteX27" fmla="*/ 3521726 w 3898347"/>
              <a:gd name="connsiteY27" fmla="*/ 3804691 h 4275540"/>
              <a:gd name="connsiteX28" fmla="*/ 3520080 w 3898347"/>
              <a:gd name="connsiteY28" fmla="*/ 3805210 h 4275540"/>
              <a:gd name="connsiteX29" fmla="*/ 3508491 w 3898347"/>
              <a:gd name="connsiteY29" fmla="*/ 3797398 h 4275540"/>
              <a:gd name="connsiteX30" fmla="*/ 3503787 w 3898347"/>
              <a:gd name="connsiteY30" fmla="*/ 3797787 h 4275540"/>
              <a:gd name="connsiteX31" fmla="*/ 3492165 w 3898347"/>
              <a:gd name="connsiteY31" fmla="*/ 3799887 h 4275540"/>
              <a:gd name="connsiteX32" fmla="*/ 3472233 w 3898347"/>
              <a:gd name="connsiteY32" fmla="*/ 3805682 h 4275540"/>
              <a:gd name="connsiteX33" fmla="*/ 3465921 w 3898347"/>
              <a:gd name="connsiteY33" fmla="*/ 3805814 h 4275540"/>
              <a:gd name="connsiteX34" fmla="*/ 3455541 w 3898347"/>
              <a:gd name="connsiteY34" fmla="*/ 3815505 h 4275540"/>
              <a:gd name="connsiteX35" fmla="*/ 3429027 w 3898347"/>
              <a:gd name="connsiteY35" fmla="*/ 3816906 h 4275540"/>
              <a:gd name="connsiteX36" fmla="*/ 3369507 w 3898347"/>
              <a:gd name="connsiteY36" fmla="*/ 3825563 h 4275540"/>
              <a:gd name="connsiteX37" fmla="*/ 3324491 w 3898347"/>
              <a:gd name="connsiteY37" fmla="*/ 3832006 h 4275540"/>
              <a:gd name="connsiteX38" fmla="*/ 3244235 w 3898347"/>
              <a:gd name="connsiteY38" fmla="*/ 3834376 h 4275540"/>
              <a:gd name="connsiteX39" fmla="*/ 3226507 w 3898347"/>
              <a:gd name="connsiteY39" fmla="*/ 3820131 h 4275540"/>
              <a:gd name="connsiteX40" fmla="*/ 3191688 w 3898347"/>
              <a:gd name="connsiteY40" fmla="*/ 3837359 h 4275540"/>
              <a:gd name="connsiteX41" fmla="*/ 3185553 w 3898347"/>
              <a:gd name="connsiteY41" fmla="*/ 3859030 h 4275540"/>
              <a:gd name="connsiteX42" fmla="*/ 3137926 w 3898347"/>
              <a:gd name="connsiteY42" fmla="*/ 3867782 h 4275540"/>
              <a:gd name="connsiteX43" fmla="*/ 3090188 w 3898347"/>
              <a:gd name="connsiteY43" fmla="*/ 3855036 h 4275540"/>
              <a:gd name="connsiteX44" fmla="*/ 3031422 w 3898347"/>
              <a:gd name="connsiteY44" fmla="*/ 3858298 h 4275540"/>
              <a:gd name="connsiteX45" fmla="*/ 2996288 w 3898347"/>
              <a:gd name="connsiteY45" fmla="*/ 3860020 h 4275540"/>
              <a:gd name="connsiteX46" fmla="*/ 2901661 w 3898347"/>
              <a:gd name="connsiteY46" fmla="*/ 3882243 h 4275540"/>
              <a:gd name="connsiteX47" fmla="*/ 2782141 w 3898347"/>
              <a:gd name="connsiteY47" fmla="*/ 3932983 h 4275540"/>
              <a:gd name="connsiteX48" fmla="*/ 2749597 w 3898347"/>
              <a:gd name="connsiteY48" fmla="*/ 3956746 h 4275540"/>
              <a:gd name="connsiteX49" fmla="*/ 2730493 w 3898347"/>
              <a:gd name="connsiteY49" fmla="*/ 3955236 h 4275540"/>
              <a:gd name="connsiteX50" fmla="*/ 2707507 w 3898347"/>
              <a:gd name="connsiteY50" fmla="*/ 3947771 h 4275540"/>
              <a:gd name="connsiteX51" fmla="*/ 2701937 w 3898347"/>
              <a:gd name="connsiteY51" fmla="*/ 3950565 h 4275540"/>
              <a:gd name="connsiteX52" fmla="*/ 2679435 w 3898347"/>
              <a:gd name="connsiteY52" fmla="*/ 3949768 h 4275540"/>
              <a:gd name="connsiteX53" fmla="*/ 2667352 w 3898347"/>
              <a:gd name="connsiteY53" fmla="*/ 3942821 h 4275540"/>
              <a:gd name="connsiteX54" fmla="*/ 2657096 w 3898347"/>
              <a:gd name="connsiteY54" fmla="*/ 3953571 h 4275540"/>
              <a:gd name="connsiteX55" fmla="*/ 2655161 w 3898347"/>
              <a:gd name="connsiteY55" fmla="*/ 3962216 h 4275540"/>
              <a:gd name="connsiteX56" fmla="*/ 2638604 w 3898347"/>
              <a:gd name="connsiteY56" fmla="*/ 3955936 h 4275540"/>
              <a:gd name="connsiteX57" fmla="*/ 2626185 w 3898347"/>
              <a:gd name="connsiteY57" fmla="*/ 3962937 h 4275540"/>
              <a:gd name="connsiteX58" fmla="*/ 2614077 w 3898347"/>
              <a:gd name="connsiteY58" fmla="*/ 3955576 h 4275540"/>
              <a:gd name="connsiteX59" fmla="*/ 2609403 w 3898347"/>
              <a:gd name="connsiteY59" fmla="*/ 3956215 h 4275540"/>
              <a:gd name="connsiteX60" fmla="*/ 2597896 w 3898347"/>
              <a:gd name="connsiteY60" fmla="*/ 3958939 h 4275540"/>
              <a:gd name="connsiteX61" fmla="*/ 2578251 w 3898347"/>
              <a:gd name="connsiteY61" fmla="*/ 3965812 h 4275540"/>
              <a:gd name="connsiteX62" fmla="*/ 2571961 w 3898347"/>
              <a:gd name="connsiteY62" fmla="*/ 3966278 h 4275540"/>
              <a:gd name="connsiteX63" fmla="*/ 2559399 w 3898347"/>
              <a:gd name="connsiteY63" fmla="*/ 3979193 h 4275540"/>
              <a:gd name="connsiteX64" fmla="*/ 2533560 w 3898347"/>
              <a:gd name="connsiteY64" fmla="*/ 3988160 h 4275540"/>
              <a:gd name="connsiteX65" fmla="*/ 2515299 w 3898347"/>
              <a:gd name="connsiteY65" fmla="*/ 4016867 h 4275540"/>
              <a:gd name="connsiteX66" fmla="*/ 2513423 w 3898347"/>
              <a:gd name="connsiteY66" fmla="*/ 4018759 h 4275540"/>
              <a:gd name="connsiteX67" fmla="*/ 2482991 w 3898347"/>
              <a:gd name="connsiteY67" fmla="*/ 4012935 h 4275540"/>
              <a:gd name="connsiteX68" fmla="*/ 2446940 w 3898347"/>
              <a:gd name="connsiteY68" fmla="*/ 4021172 h 4275540"/>
              <a:gd name="connsiteX69" fmla="*/ 2404883 w 3898347"/>
              <a:gd name="connsiteY69" fmla="*/ 4024808 h 4275540"/>
              <a:gd name="connsiteX70" fmla="*/ 2373894 w 3898347"/>
              <a:gd name="connsiteY70" fmla="*/ 4023827 h 4275540"/>
              <a:gd name="connsiteX71" fmla="*/ 2297080 w 3898347"/>
              <a:gd name="connsiteY71" fmla="*/ 4040841 h 4275540"/>
              <a:gd name="connsiteX72" fmla="*/ 2170615 w 3898347"/>
              <a:gd name="connsiteY72" fmla="*/ 4077196 h 4275540"/>
              <a:gd name="connsiteX73" fmla="*/ 2143580 w 3898347"/>
              <a:gd name="connsiteY73" fmla="*/ 4083102 h 4275540"/>
              <a:gd name="connsiteX74" fmla="*/ 2119893 w 3898347"/>
              <a:gd name="connsiteY74" fmla="*/ 4080874 h 4275540"/>
              <a:gd name="connsiteX75" fmla="*/ 2114008 w 3898347"/>
              <a:gd name="connsiteY75" fmla="*/ 4073996 h 4275540"/>
              <a:gd name="connsiteX76" fmla="*/ 2099067 w 3898347"/>
              <a:gd name="connsiteY76" fmla="*/ 4076068 h 4275540"/>
              <a:gd name="connsiteX77" fmla="*/ 2095000 w 3898347"/>
              <a:gd name="connsiteY77" fmla="*/ 4075096 h 4275540"/>
              <a:gd name="connsiteX78" fmla="*/ 2071767 w 3898347"/>
              <a:gd name="connsiteY78" fmla="*/ 4071044 h 4275540"/>
              <a:gd name="connsiteX79" fmla="*/ 2024486 w 3898347"/>
              <a:gd name="connsiteY79" fmla="*/ 4100276 h 4275540"/>
              <a:gd name="connsiteX80" fmla="*/ 1964411 w 3898347"/>
              <a:gd name="connsiteY80" fmla="*/ 4105069 h 4275540"/>
              <a:gd name="connsiteX81" fmla="*/ 1739945 w 3898347"/>
              <a:gd name="connsiteY81" fmla="*/ 4171795 h 4275540"/>
              <a:gd name="connsiteX82" fmla="*/ 1610556 w 3898347"/>
              <a:gd name="connsiteY82" fmla="*/ 4167701 h 4275540"/>
              <a:gd name="connsiteX83" fmla="*/ 1553623 w 3898347"/>
              <a:gd name="connsiteY83" fmla="*/ 4236045 h 4275540"/>
              <a:gd name="connsiteX84" fmla="*/ 1548640 w 3898347"/>
              <a:gd name="connsiteY84" fmla="*/ 4238297 h 4275540"/>
              <a:gd name="connsiteX85" fmla="*/ 1530136 w 3898347"/>
              <a:gd name="connsiteY85" fmla="*/ 4227121 h 4275540"/>
              <a:gd name="connsiteX86" fmla="*/ 1508787 w 3898347"/>
              <a:gd name="connsiteY86" fmla="*/ 4234213 h 4275540"/>
              <a:gd name="connsiteX87" fmla="*/ 1488914 w 3898347"/>
              <a:gd name="connsiteY87" fmla="*/ 4241772 h 4275540"/>
              <a:gd name="connsiteX88" fmla="*/ 1488999 w 3898347"/>
              <a:gd name="connsiteY88" fmla="*/ 4251186 h 4275540"/>
              <a:gd name="connsiteX89" fmla="*/ 1475364 w 3898347"/>
              <a:gd name="connsiteY89" fmla="*/ 4248364 h 4275540"/>
              <a:gd name="connsiteX90" fmla="*/ 1457275 w 3898347"/>
              <a:gd name="connsiteY90" fmla="*/ 4252863 h 4275540"/>
              <a:gd name="connsiteX91" fmla="*/ 1448085 w 3898347"/>
              <a:gd name="connsiteY91" fmla="*/ 4248391 h 4275540"/>
              <a:gd name="connsiteX92" fmla="*/ 1315306 w 3898347"/>
              <a:gd name="connsiteY92" fmla="*/ 4237004 h 4275540"/>
              <a:gd name="connsiteX93" fmla="*/ 1272434 w 3898347"/>
              <a:gd name="connsiteY93" fmla="*/ 4244958 h 4275540"/>
              <a:gd name="connsiteX94" fmla="*/ 1231567 w 3898347"/>
              <a:gd name="connsiteY94" fmla="*/ 4219356 h 4275540"/>
              <a:gd name="connsiteX95" fmla="*/ 1216643 w 3898347"/>
              <a:gd name="connsiteY95" fmla="*/ 4229828 h 4275540"/>
              <a:gd name="connsiteX96" fmla="*/ 1214101 w 3898347"/>
              <a:gd name="connsiteY96" fmla="*/ 4231991 h 4275540"/>
              <a:gd name="connsiteX97" fmla="*/ 1203193 w 3898347"/>
              <a:gd name="connsiteY97" fmla="*/ 4232867 h 4275540"/>
              <a:gd name="connsiteX98" fmla="*/ 1201049 w 3898347"/>
              <a:gd name="connsiteY98" fmla="*/ 4242842 h 4275540"/>
              <a:gd name="connsiteX99" fmla="*/ 1185298 w 3898347"/>
              <a:gd name="connsiteY99" fmla="*/ 4251133 h 4275540"/>
              <a:gd name="connsiteX100" fmla="*/ 1164955 w 3898347"/>
              <a:gd name="connsiteY100" fmla="*/ 4250027 h 4275540"/>
              <a:gd name="connsiteX101" fmla="*/ 1067357 w 3898347"/>
              <a:gd name="connsiteY101" fmla="*/ 4233908 h 4275540"/>
              <a:gd name="connsiteX102" fmla="*/ 1009492 w 3898347"/>
              <a:gd name="connsiteY102" fmla="*/ 4230455 h 4275540"/>
              <a:gd name="connsiteX103" fmla="*/ 988345 w 3898347"/>
              <a:gd name="connsiteY103" fmla="*/ 4238880 h 4275540"/>
              <a:gd name="connsiteX104" fmla="*/ 958251 w 3898347"/>
              <a:gd name="connsiteY104" fmla="*/ 4244100 h 4275540"/>
              <a:gd name="connsiteX105" fmla="*/ 905785 w 3898347"/>
              <a:gd name="connsiteY105" fmla="*/ 4260845 h 4275540"/>
              <a:gd name="connsiteX106" fmla="*/ 834176 w 3898347"/>
              <a:gd name="connsiteY106" fmla="*/ 4270241 h 4275540"/>
              <a:gd name="connsiteX107" fmla="*/ 778474 w 3898347"/>
              <a:gd name="connsiteY107" fmla="*/ 4235526 h 4275540"/>
              <a:gd name="connsiteX108" fmla="*/ 774418 w 3898347"/>
              <a:gd name="connsiteY108" fmla="*/ 4242583 h 4275540"/>
              <a:gd name="connsiteX109" fmla="*/ 737705 w 3898347"/>
              <a:gd name="connsiteY109" fmla="*/ 4238891 h 4275540"/>
              <a:gd name="connsiteX110" fmla="*/ 605027 w 3898347"/>
              <a:gd name="connsiteY110" fmla="*/ 4175863 h 4275540"/>
              <a:gd name="connsiteX111" fmla="*/ 533391 w 3898347"/>
              <a:gd name="connsiteY111" fmla="*/ 4170035 h 4275540"/>
              <a:gd name="connsiteX112" fmla="*/ 508621 w 3898347"/>
              <a:gd name="connsiteY112" fmla="*/ 4176044 h 4275540"/>
              <a:gd name="connsiteX113" fmla="*/ 467082 w 3898347"/>
              <a:gd name="connsiteY113" fmla="*/ 4185616 h 4275540"/>
              <a:gd name="connsiteX114" fmla="*/ 437646 w 3898347"/>
              <a:gd name="connsiteY114" fmla="*/ 4212658 h 4275540"/>
              <a:gd name="connsiteX115" fmla="*/ 402271 w 3898347"/>
              <a:gd name="connsiteY115" fmla="*/ 4212774 h 4275540"/>
              <a:gd name="connsiteX116" fmla="*/ 391968 w 3898347"/>
              <a:gd name="connsiteY116" fmla="*/ 4187073 h 4275540"/>
              <a:gd name="connsiteX117" fmla="*/ 354806 w 3898347"/>
              <a:gd name="connsiteY117" fmla="*/ 4195545 h 4275540"/>
              <a:gd name="connsiteX118" fmla="*/ 298662 w 3898347"/>
              <a:gd name="connsiteY118" fmla="*/ 4211227 h 4275540"/>
              <a:gd name="connsiteX119" fmla="*/ 265740 w 3898347"/>
              <a:gd name="connsiteY119" fmla="*/ 4213623 h 4275540"/>
              <a:gd name="connsiteX120" fmla="*/ 176403 w 3898347"/>
              <a:gd name="connsiteY120" fmla="*/ 4227393 h 4275540"/>
              <a:gd name="connsiteX121" fmla="*/ 82528 w 3898347"/>
              <a:gd name="connsiteY121" fmla="*/ 4275540 h 4275540"/>
              <a:gd name="connsiteX122" fmla="*/ 19464 w 3898347"/>
              <a:gd name="connsiteY122" fmla="*/ 4256103 h 4275540"/>
              <a:gd name="connsiteX123" fmla="*/ 0 w 3898347"/>
              <a:gd name="connsiteY123" fmla="*/ 4221939 h 4275540"/>
              <a:gd name="connsiteX124" fmla="*/ 0 w 3898347"/>
              <a:gd name="connsiteY124" fmla="*/ 15850 h 4275540"/>
              <a:gd name="connsiteX125" fmla="*/ 3898347 w 3898347"/>
              <a:gd name="connsiteY125" fmla="*/ 0 h 4275540"/>
              <a:gd name="connsiteX0" fmla="*/ 3898347 w 3898347"/>
              <a:gd name="connsiteY0" fmla="*/ 0 h 4275540"/>
              <a:gd name="connsiteX1" fmla="*/ 3898347 w 3898347"/>
              <a:gd name="connsiteY1" fmla="*/ 3834445 h 4275540"/>
              <a:gd name="connsiteX2" fmla="*/ 3892314 w 3898347"/>
              <a:gd name="connsiteY2" fmla="*/ 3832951 h 4275540"/>
              <a:gd name="connsiteX3" fmla="*/ 3851953 w 3898347"/>
              <a:gd name="connsiteY3" fmla="*/ 3802983 h 4275540"/>
              <a:gd name="connsiteX4" fmla="*/ 3836418 w 3898347"/>
              <a:gd name="connsiteY4" fmla="*/ 3811513 h 4275540"/>
              <a:gd name="connsiteX5" fmla="*/ 3833758 w 3898347"/>
              <a:gd name="connsiteY5" fmla="*/ 3813341 h 4275540"/>
              <a:gd name="connsiteX6" fmla="*/ 3822673 w 3898347"/>
              <a:gd name="connsiteY6" fmla="*/ 3812913 h 4275540"/>
              <a:gd name="connsiteX7" fmla="*/ 3820104 w 3898347"/>
              <a:gd name="connsiteY7" fmla="*/ 3822466 h 4275540"/>
              <a:gd name="connsiteX8" fmla="*/ 3803816 w 3898347"/>
              <a:gd name="connsiteY8" fmla="*/ 3828757 h 4275540"/>
              <a:gd name="connsiteX9" fmla="*/ 3729936 w 3898347"/>
              <a:gd name="connsiteY9" fmla="*/ 3815386 h 4275540"/>
              <a:gd name="connsiteX10" fmla="*/ 3726018 w 3898347"/>
              <a:gd name="connsiteY10" fmla="*/ 3815100 h 4275540"/>
              <a:gd name="connsiteX11" fmla="*/ 3725413 w 3898347"/>
              <a:gd name="connsiteY11" fmla="*/ 3814615 h 4275540"/>
              <a:gd name="connsiteX12" fmla="*/ 3713801 w 3898347"/>
              <a:gd name="connsiteY12" fmla="*/ 3811018 h 4275540"/>
              <a:gd name="connsiteX13" fmla="*/ 3709087 w 3898347"/>
              <a:gd name="connsiteY13" fmla="*/ 3813195 h 4275540"/>
              <a:gd name="connsiteX14" fmla="*/ 3698038 w 3898347"/>
              <a:gd name="connsiteY14" fmla="*/ 3806182 h 4275540"/>
              <a:gd name="connsiteX15" fmla="*/ 3662227 w 3898347"/>
              <a:gd name="connsiteY15" fmla="*/ 3807761 h 4275540"/>
              <a:gd name="connsiteX16" fmla="*/ 3659872 w 3898347"/>
              <a:gd name="connsiteY16" fmla="*/ 3805524 h 4275540"/>
              <a:gd name="connsiteX17" fmla="*/ 3643454 w 3898347"/>
              <a:gd name="connsiteY17" fmla="*/ 3794831 h 4275540"/>
              <a:gd name="connsiteX18" fmla="*/ 3624789 w 3898347"/>
              <a:gd name="connsiteY18" fmla="*/ 3803185 h 4275540"/>
              <a:gd name="connsiteX19" fmla="*/ 3602327 w 3898347"/>
              <a:gd name="connsiteY19" fmla="*/ 3794616 h 4275540"/>
              <a:gd name="connsiteX20" fmla="*/ 3596645 w 3898347"/>
              <a:gd name="connsiteY20" fmla="*/ 3797108 h 4275540"/>
              <a:gd name="connsiteX21" fmla="*/ 3574144 w 3898347"/>
              <a:gd name="connsiteY21" fmla="*/ 3795108 h 4275540"/>
              <a:gd name="connsiteX22" fmla="*/ 3562310 w 3898347"/>
              <a:gd name="connsiteY22" fmla="*/ 3787534 h 4275540"/>
              <a:gd name="connsiteX23" fmla="*/ 3551635 w 3898347"/>
              <a:gd name="connsiteY23" fmla="*/ 3797705 h 4275540"/>
              <a:gd name="connsiteX24" fmla="*/ 3542668 w 3898347"/>
              <a:gd name="connsiteY24" fmla="*/ 3803283 h 4275540"/>
              <a:gd name="connsiteX25" fmla="*/ 3533033 w 3898347"/>
              <a:gd name="connsiteY25" fmla="*/ 3799071 h 4275540"/>
              <a:gd name="connsiteX26" fmla="*/ 3521726 w 3898347"/>
              <a:gd name="connsiteY26" fmla="*/ 3804691 h 4275540"/>
              <a:gd name="connsiteX27" fmla="*/ 3520080 w 3898347"/>
              <a:gd name="connsiteY27" fmla="*/ 3805210 h 4275540"/>
              <a:gd name="connsiteX28" fmla="*/ 3508491 w 3898347"/>
              <a:gd name="connsiteY28" fmla="*/ 3797398 h 4275540"/>
              <a:gd name="connsiteX29" fmla="*/ 3503787 w 3898347"/>
              <a:gd name="connsiteY29" fmla="*/ 3797787 h 4275540"/>
              <a:gd name="connsiteX30" fmla="*/ 3492165 w 3898347"/>
              <a:gd name="connsiteY30" fmla="*/ 3799887 h 4275540"/>
              <a:gd name="connsiteX31" fmla="*/ 3472233 w 3898347"/>
              <a:gd name="connsiteY31" fmla="*/ 3805682 h 4275540"/>
              <a:gd name="connsiteX32" fmla="*/ 3465921 w 3898347"/>
              <a:gd name="connsiteY32" fmla="*/ 3805814 h 4275540"/>
              <a:gd name="connsiteX33" fmla="*/ 3455541 w 3898347"/>
              <a:gd name="connsiteY33" fmla="*/ 3815505 h 4275540"/>
              <a:gd name="connsiteX34" fmla="*/ 3429027 w 3898347"/>
              <a:gd name="connsiteY34" fmla="*/ 3816906 h 4275540"/>
              <a:gd name="connsiteX35" fmla="*/ 3369507 w 3898347"/>
              <a:gd name="connsiteY35" fmla="*/ 3825563 h 4275540"/>
              <a:gd name="connsiteX36" fmla="*/ 3324491 w 3898347"/>
              <a:gd name="connsiteY36" fmla="*/ 3832006 h 4275540"/>
              <a:gd name="connsiteX37" fmla="*/ 3244235 w 3898347"/>
              <a:gd name="connsiteY37" fmla="*/ 3834376 h 4275540"/>
              <a:gd name="connsiteX38" fmla="*/ 3226507 w 3898347"/>
              <a:gd name="connsiteY38" fmla="*/ 3820131 h 4275540"/>
              <a:gd name="connsiteX39" fmla="*/ 3191688 w 3898347"/>
              <a:gd name="connsiteY39" fmla="*/ 3837359 h 4275540"/>
              <a:gd name="connsiteX40" fmla="*/ 3185553 w 3898347"/>
              <a:gd name="connsiteY40" fmla="*/ 3859030 h 4275540"/>
              <a:gd name="connsiteX41" fmla="*/ 3137926 w 3898347"/>
              <a:gd name="connsiteY41" fmla="*/ 3867782 h 4275540"/>
              <a:gd name="connsiteX42" fmla="*/ 3090188 w 3898347"/>
              <a:gd name="connsiteY42" fmla="*/ 3855036 h 4275540"/>
              <a:gd name="connsiteX43" fmla="*/ 3031422 w 3898347"/>
              <a:gd name="connsiteY43" fmla="*/ 3858298 h 4275540"/>
              <a:gd name="connsiteX44" fmla="*/ 2996288 w 3898347"/>
              <a:gd name="connsiteY44" fmla="*/ 3860020 h 4275540"/>
              <a:gd name="connsiteX45" fmla="*/ 2901661 w 3898347"/>
              <a:gd name="connsiteY45" fmla="*/ 3882243 h 4275540"/>
              <a:gd name="connsiteX46" fmla="*/ 2782141 w 3898347"/>
              <a:gd name="connsiteY46" fmla="*/ 3932983 h 4275540"/>
              <a:gd name="connsiteX47" fmla="*/ 2749597 w 3898347"/>
              <a:gd name="connsiteY47" fmla="*/ 3956746 h 4275540"/>
              <a:gd name="connsiteX48" fmla="*/ 2730493 w 3898347"/>
              <a:gd name="connsiteY48" fmla="*/ 3955236 h 4275540"/>
              <a:gd name="connsiteX49" fmla="*/ 2707507 w 3898347"/>
              <a:gd name="connsiteY49" fmla="*/ 3947771 h 4275540"/>
              <a:gd name="connsiteX50" fmla="*/ 2701937 w 3898347"/>
              <a:gd name="connsiteY50" fmla="*/ 3950565 h 4275540"/>
              <a:gd name="connsiteX51" fmla="*/ 2679435 w 3898347"/>
              <a:gd name="connsiteY51" fmla="*/ 3949768 h 4275540"/>
              <a:gd name="connsiteX52" fmla="*/ 2667352 w 3898347"/>
              <a:gd name="connsiteY52" fmla="*/ 3942821 h 4275540"/>
              <a:gd name="connsiteX53" fmla="*/ 2657096 w 3898347"/>
              <a:gd name="connsiteY53" fmla="*/ 3953571 h 4275540"/>
              <a:gd name="connsiteX54" fmla="*/ 2655161 w 3898347"/>
              <a:gd name="connsiteY54" fmla="*/ 3962216 h 4275540"/>
              <a:gd name="connsiteX55" fmla="*/ 2638604 w 3898347"/>
              <a:gd name="connsiteY55" fmla="*/ 3955936 h 4275540"/>
              <a:gd name="connsiteX56" fmla="*/ 2626185 w 3898347"/>
              <a:gd name="connsiteY56" fmla="*/ 3962937 h 4275540"/>
              <a:gd name="connsiteX57" fmla="*/ 2614077 w 3898347"/>
              <a:gd name="connsiteY57" fmla="*/ 3955576 h 4275540"/>
              <a:gd name="connsiteX58" fmla="*/ 2609403 w 3898347"/>
              <a:gd name="connsiteY58" fmla="*/ 3956215 h 4275540"/>
              <a:gd name="connsiteX59" fmla="*/ 2597896 w 3898347"/>
              <a:gd name="connsiteY59" fmla="*/ 3958939 h 4275540"/>
              <a:gd name="connsiteX60" fmla="*/ 2578251 w 3898347"/>
              <a:gd name="connsiteY60" fmla="*/ 3965812 h 4275540"/>
              <a:gd name="connsiteX61" fmla="*/ 2571961 w 3898347"/>
              <a:gd name="connsiteY61" fmla="*/ 3966278 h 4275540"/>
              <a:gd name="connsiteX62" fmla="*/ 2559399 w 3898347"/>
              <a:gd name="connsiteY62" fmla="*/ 3979193 h 4275540"/>
              <a:gd name="connsiteX63" fmla="*/ 2533560 w 3898347"/>
              <a:gd name="connsiteY63" fmla="*/ 3988160 h 4275540"/>
              <a:gd name="connsiteX64" fmla="*/ 2515299 w 3898347"/>
              <a:gd name="connsiteY64" fmla="*/ 4016867 h 4275540"/>
              <a:gd name="connsiteX65" fmla="*/ 2513423 w 3898347"/>
              <a:gd name="connsiteY65" fmla="*/ 4018759 h 4275540"/>
              <a:gd name="connsiteX66" fmla="*/ 2482991 w 3898347"/>
              <a:gd name="connsiteY66" fmla="*/ 4012935 h 4275540"/>
              <a:gd name="connsiteX67" fmla="*/ 2446940 w 3898347"/>
              <a:gd name="connsiteY67" fmla="*/ 4021172 h 4275540"/>
              <a:gd name="connsiteX68" fmla="*/ 2404883 w 3898347"/>
              <a:gd name="connsiteY68" fmla="*/ 4024808 h 4275540"/>
              <a:gd name="connsiteX69" fmla="*/ 2373894 w 3898347"/>
              <a:gd name="connsiteY69" fmla="*/ 4023827 h 4275540"/>
              <a:gd name="connsiteX70" fmla="*/ 2297080 w 3898347"/>
              <a:gd name="connsiteY70" fmla="*/ 4040841 h 4275540"/>
              <a:gd name="connsiteX71" fmla="*/ 2170615 w 3898347"/>
              <a:gd name="connsiteY71" fmla="*/ 4077196 h 4275540"/>
              <a:gd name="connsiteX72" fmla="*/ 2143580 w 3898347"/>
              <a:gd name="connsiteY72" fmla="*/ 4083102 h 4275540"/>
              <a:gd name="connsiteX73" fmla="*/ 2119893 w 3898347"/>
              <a:gd name="connsiteY73" fmla="*/ 4080874 h 4275540"/>
              <a:gd name="connsiteX74" fmla="*/ 2114008 w 3898347"/>
              <a:gd name="connsiteY74" fmla="*/ 4073996 h 4275540"/>
              <a:gd name="connsiteX75" fmla="*/ 2099067 w 3898347"/>
              <a:gd name="connsiteY75" fmla="*/ 4076068 h 4275540"/>
              <a:gd name="connsiteX76" fmla="*/ 2095000 w 3898347"/>
              <a:gd name="connsiteY76" fmla="*/ 4075096 h 4275540"/>
              <a:gd name="connsiteX77" fmla="*/ 2071767 w 3898347"/>
              <a:gd name="connsiteY77" fmla="*/ 4071044 h 4275540"/>
              <a:gd name="connsiteX78" fmla="*/ 2024486 w 3898347"/>
              <a:gd name="connsiteY78" fmla="*/ 4100276 h 4275540"/>
              <a:gd name="connsiteX79" fmla="*/ 1964411 w 3898347"/>
              <a:gd name="connsiteY79" fmla="*/ 4105069 h 4275540"/>
              <a:gd name="connsiteX80" fmla="*/ 1739945 w 3898347"/>
              <a:gd name="connsiteY80" fmla="*/ 4171795 h 4275540"/>
              <a:gd name="connsiteX81" fmla="*/ 1610556 w 3898347"/>
              <a:gd name="connsiteY81" fmla="*/ 4167701 h 4275540"/>
              <a:gd name="connsiteX82" fmla="*/ 1553623 w 3898347"/>
              <a:gd name="connsiteY82" fmla="*/ 4236045 h 4275540"/>
              <a:gd name="connsiteX83" fmla="*/ 1548640 w 3898347"/>
              <a:gd name="connsiteY83" fmla="*/ 4238297 h 4275540"/>
              <a:gd name="connsiteX84" fmla="*/ 1530136 w 3898347"/>
              <a:gd name="connsiteY84" fmla="*/ 4227121 h 4275540"/>
              <a:gd name="connsiteX85" fmla="*/ 1508787 w 3898347"/>
              <a:gd name="connsiteY85" fmla="*/ 4234213 h 4275540"/>
              <a:gd name="connsiteX86" fmla="*/ 1488914 w 3898347"/>
              <a:gd name="connsiteY86" fmla="*/ 4241772 h 4275540"/>
              <a:gd name="connsiteX87" fmla="*/ 1488999 w 3898347"/>
              <a:gd name="connsiteY87" fmla="*/ 4251186 h 4275540"/>
              <a:gd name="connsiteX88" fmla="*/ 1475364 w 3898347"/>
              <a:gd name="connsiteY88" fmla="*/ 4248364 h 4275540"/>
              <a:gd name="connsiteX89" fmla="*/ 1457275 w 3898347"/>
              <a:gd name="connsiteY89" fmla="*/ 4252863 h 4275540"/>
              <a:gd name="connsiteX90" fmla="*/ 1448085 w 3898347"/>
              <a:gd name="connsiteY90" fmla="*/ 4248391 h 4275540"/>
              <a:gd name="connsiteX91" fmla="*/ 1315306 w 3898347"/>
              <a:gd name="connsiteY91" fmla="*/ 4237004 h 4275540"/>
              <a:gd name="connsiteX92" fmla="*/ 1272434 w 3898347"/>
              <a:gd name="connsiteY92" fmla="*/ 4244958 h 4275540"/>
              <a:gd name="connsiteX93" fmla="*/ 1231567 w 3898347"/>
              <a:gd name="connsiteY93" fmla="*/ 4219356 h 4275540"/>
              <a:gd name="connsiteX94" fmla="*/ 1216643 w 3898347"/>
              <a:gd name="connsiteY94" fmla="*/ 4229828 h 4275540"/>
              <a:gd name="connsiteX95" fmla="*/ 1214101 w 3898347"/>
              <a:gd name="connsiteY95" fmla="*/ 4231991 h 4275540"/>
              <a:gd name="connsiteX96" fmla="*/ 1203193 w 3898347"/>
              <a:gd name="connsiteY96" fmla="*/ 4232867 h 4275540"/>
              <a:gd name="connsiteX97" fmla="*/ 1201049 w 3898347"/>
              <a:gd name="connsiteY97" fmla="*/ 4242842 h 4275540"/>
              <a:gd name="connsiteX98" fmla="*/ 1185298 w 3898347"/>
              <a:gd name="connsiteY98" fmla="*/ 4251133 h 4275540"/>
              <a:gd name="connsiteX99" fmla="*/ 1164955 w 3898347"/>
              <a:gd name="connsiteY99" fmla="*/ 4250027 h 4275540"/>
              <a:gd name="connsiteX100" fmla="*/ 1067357 w 3898347"/>
              <a:gd name="connsiteY100" fmla="*/ 4233908 h 4275540"/>
              <a:gd name="connsiteX101" fmla="*/ 1009492 w 3898347"/>
              <a:gd name="connsiteY101" fmla="*/ 4230455 h 4275540"/>
              <a:gd name="connsiteX102" fmla="*/ 988345 w 3898347"/>
              <a:gd name="connsiteY102" fmla="*/ 4238880 h 4275540"/>
              <a:gd name="connsiteX103" fmla="*/ 958251 w 3898347"/>
              <a:gd name="connsiteY103" fmla="*/ 4244100 h 4275540"/>
              <a:gd name="connsiteX104" fmla="*/ 905785 w 3898347"/>
              <a:gd name="connsiteY104" fmla="*/ 4260845 h 4275540"/>
              <a:gd name="connsiteX105" fmla="*/ 834176 w 3898347"/>
              <a:gd name="connsiteY105" fmla="*/ 4270241 h 4275540"/>
              <a:gd name="connsiteX106" fmla="*/ 778474 w 3898347"/>
              <a:gd name="connsiteY106" fmla="*/ 4235526 h 4275540"/>
              <a:gd name="connsiteX107" fmla="*/ 774418 w 3898347"/>
              <a:gd name="connsiteY107" fmla="*/ 4242583 h 4275540"/>
              <a:gd name="connsiteX108" fmla="*/ 737705 w 3898347"/>
              <a:gd name="connsiteY108" fmla="*/ 4238891 h 4275540"/>
              <a:gd name="connsiteX109" fmla="*/ 605027 w 3898347"/>
              <a:gd name="connsiteY109" fmla="*/ 4175863 h 4275540"/>
              <a:gd name="connsiteX110" fmla="*/ 533391 w 3898347"/>
              <a:gd name="connsiteY110" fmla="*/ 4170035 h 4275540"/>
              <a:gd name="connsiteX111" fmla="*/ 508621 w 3898347"/>
              <a:gd name="connsiteY111" fmla="*/ 4176044 h 4275540"/>
              <a:gd name="connsiteX112" fmla="*/ 467082 w 3898347"/>
              <a:gd name="connsiteY112" fmla="*/ 4185616 h 4275540"/>
              <a:gd name="connsiteX113" fmla="*/ 437646 w 3898347"/>
              <a:gd name="connsiteY113" fmla="*/ 4212658 h 4275540"/>
              <a:gd name="connsiteX114" fmla="*/ 402271 w 3898347"/>
              <a:gd name="connsiteY114" fmla="*/ 4212774 h 4275540"/>
              <a:gd name="connsiteX115" fmla="*/ 391968 w 3898347"/>
              <a:gd name="connsiteY115" fmla="*/ 4187073 h 4275540"/>
              <a:gd name="connsiteX116" fmla="*/ 354806 w 3898347"/>
              <a:gd name="connsiteY116" fmla="*/ 4195545 h 4275540"/>
              <a:gd name="connsiteX117" fmla="*/ 298662 w 3898347"/>
              <a:gd name="connsiteY117" fmla="*/ 4211227 h 4275540"/>
              <a:gd name="connsiteX118" fmla="*/ 265740 w 3898347"/>
              <a:gd name="connsiteY118" fmla="*/ 4213623 h 4275540"/>
              <a:gd name="connsiteX119" fmla="*/ 176403 w 3898347"/>
              <a:gd name="connsiteY119" fmla="*/ 4227393 h 4275540"/>
              <a:gd name="connsiteX120" fmla="*/ 82528 w 3898347"/>
              <a:gd name="connsiteY120" fmla="*/ 4275540 h 4275540"/>
              <a:gd name="connsiteX121" fmla="*/ 19464 w 3898347"/>
              <a:gd name="connsiteY121" fmla="*/ 4256103 h 4275540"/>
              <a:gd name="connsiteX122" fmla="*/ 0 w 3898347"/>
              <a:gd name="connsiteY122" fmla="*/ 4221939 h 4275540"/>
              <a:gd name="connsiteX123" fmla="*/ 0 w 3898347"/>
              <a:gd name="connsiteY123" fmla="*/ 15850 h 4275540"/>
              <a:gd name="connsiteX124" fmla="*/ 3898347 w 3898347"/>
              <a:gd name="connsiteY124" fmla="*/ 0 h 4275540"/>
              <a:gd name="connsiteX0" fmla="*/ 3898347 w 3898347"/>
              <a:gd name="connsiteY0" fmla="*/ 0 h 4275540"/>
              <a:gd name="connsiteX1" fmla="*/ 3898347 w 3898347"/>
              <a:gd name="connsiteY1" fmla="*/ 3834445 h 4275540"/>
              <a:gd name="connsiteX2" fmla="*/ 3892314 w 3898347"/>
              <a:gd name="connsiteY2" fmla="*/ 3832951 h 4275540"/>
              <a:gd name="connsiteX3" fmla="*/ 3851953 w 3898347"/>
              <a:gd name="connsiteY3" fmla="*/ 3802983 h 4275540"/>
              <a:gd name="connsiteX4" fmla="*/ 3836418 w 3898347"/>
              <a:gd name="connsiteY4" fmla="*/ 3811513 h 4275540"/>
              <a:gd name="connsiteX5" fmla="*/ 3833758 w 3898347"/>
              <a:gd name="connsiteY5" fmla="*/ 3813341 h 4275540"/>
              <a:gd name="connsiteX6" fmla="*/ 3822673 w 3898347"/>
              <a:gd name="connsiteY6" fmla="*/ 3812913 h 4275540"/>
              <a:gd name="connsiteX7" fmla="*/ 3820104 w 3898347"/>
              <a:gd name="connsiteY7" fmla="*/ 3822466 h 4275540"/>
              <a:gd name="connsiteX8" fmla="*/ 3803816 w 3898347"/>
              <a:gd name="connsiteY8" fmla="*/ 3828757 h 4275540"/>
              <a:gd name="connsiteX9" fmla="*/ 3729936 w 3898347"/>
              <a:gd name="connsiteY9" fmla="*/ 3815386 h 4275540"/>
              <a:gd name="connsiteX10" fmla="*/ 3726018 w 3898347"/>
              <a:gd name="connsiteY10" fmla="*/ 3815100 h 4275540"/>
              <a:gd name="connsiteX11" fmla="*/ 3725413 w 3898347"/>
              <a:gd name="connsiteY11" fmla="*/ 3814615 h 4275540"/>
              <a:gd name="connsiteX12" fmla="*/ 3713801 w 3898347"/>
              <a:gd name="connsiteY12" fmla="*/ 3811018 h 4275540"/>
              <a:gd name="connsiteX13" fmla="*/ 3709087 w 3898347"/>
              <a:gd name="connsiteY13" fmla="*/ 3813195 h 4275540"/>
              <a:gd name="connsiteX14" fmla="*/ 3698038 w 3898347"/>
              <a:gd name="connsiteY14" fmla="*/ 3806182 h 4275540"/>
              <a:gd name="connsiteX15" fmla="*/ 3662227 w 3898347"/>
              <a:gd name="connsiteY15" fmla="*/ 3807761 h 4275540"/>
              <a:gd name="connsiteX16" fmla="*/ 3659872 w 3898347"/>
              <a:gd name="connsiteY16" fmla="*/ 3805524 h 4275540"/>
              <a:gd name="connsiteX17" fmla="*/ 3643454 w 3898347"/>
              <a:gd name="connsiteY17" fmla="*/ 3794831 h 4275540"/>
              <a:gd name="connsiteX18" fmla="*/ 3624789 w 3898347"/>
              <a:gd name="connsiteY18" fmla="*/ 3803185 h 4275540"/>
              <a:gd name="connsiteX19" fmla="*/ 3602327 w 3898347"/>
              <a:gd name="connsiteY19" fmla="*/ 3794616 h 4275540"/>
              <a:gd name="connsiteX20" fmla="*/ 3596645 w 3898347"/>
              <a:gd name="connsiteY20" fmla="*/ 3797108 h 4275540"/>
              <a:gd name="connsiteX21" fmla="*/ 3574144 w 3898347"/>
              <a:gd name="connsiteY21" fmla="*/ 3795108 h 4275540"/>
              <a:gd name="connsiteX22" fmla="*/ 3562310 w 3898347"/>
              <a:gd name="connsiteY22" fmla="*/ 3787534 h 4275540"/>
              <a:gd name="connsiteX23" fmla="*/ 3551635 w 3898347"/>
              <a:gd name="connsiteY23" fmla="*/ 3797705 h 4275540"/>
              <a:gd name="connsiteX24" fmla="*/ 3542668 w 3898347"/>
              <a:gd name="connsiteY24" fmla="*/ 3803283 h 4275540"/>
              <a:gd name="connsiteX25" fmla="*/ 3533033 w 3898347"/>
              <a:gd name="connsiteY25" fmla="*/ 3799071 h 4275540"/>
              <a:gd name="connsiteX26" fmla="*/ 3521726 w 3898347"/>
              <a:gd name="connsiteY26" fmla="*/ 3804691 h 4275540"/>
              <a:gd name="connsiteX27" fmla="*/ 3520080 w 3898347"/>
              <a:gd name="connsiteY27" fmla="*/ 3805210 h 4275540"/>
              <a:gd name="connsiteX28" fmla="*/ 3508491 w 3898347"/>
              <a:gd name="connsiteY28" fmla="*/ 3797398 h 4275540"/>
              <a:gd name="connsiteX29" fmla="*/ 3503787 w 3898347"/>
              <a:gd name="connsiteY29" fmla="*/ 3797787 h 4275540"/>
              <a:gd name="connsiteX30" fmla="*/ 3492165 w 3898347"/>
              <a:gd name="connsiteY30" fmla="*/ 3799887 h 4275540"/>
              <a:gd name="connsiteX31" fmla="*/ 3472233 w 3898347"/>
              <a:gd name="connsiteY31" fmla="*/ 3805682 h 4275540"/>
              <a:gd name="connsiteX32" fmla="*/ 3465921 w 3898347"/>
              <a:gd name="connsiteY32" fmla="*/ 3805814 h 4275540"/>
              <a:gd name="connsiteX33" fmla="*/ 3455541 w 3898347"/>
              <a:gd name="connsiteY33" fmla="*/ 3815505 h 4275540"/>
              <a:gd name="connsiteX34" fmla="*/ 3429027 w 3898347"/>
              <a:gd name="connsiteY34" fmla="*/ 3816906 h 4275540"/>
              <a:gd name="connsiteX35" fmla="*/ 3369507 w 3898347"/>
              <a:gd name="connsiteY35" fmla="*/ 3825563 h 4275540"/>
              <a:gd name="connsiteX36" fmla="*/ 3324491 w 3898347"/>
              <a:gd name="connsiteY36" fmla="*/ 3832006 h 4275540"/>
              <a:gd name="connsiteX37" fmla="*/ 3244235 w 3898347"/>
              <a:gd name="connsiteY37" fmla="*/ 3834376 h 4275540"/>
              <a:gd name="connsiteX38" fmla="*/ 3226507 w 3898347"/>
              <a:gd name="connsiteY38" fmla="*/ 3820131 h 4275540"/>
              <a:gd name="connsiteX39" fmla="*/ 3191688 w 3898347"/>
              <a:gd name="connsiteY39" fmla="*/ 3837359 h 4275540"/>
              <a:gd name="connsiteX40" fmla="*/ 3185553 w 3898347"/>
              <a:gd name="connsiteY40" fmla="*/ 3859030 h 4275540"/>
              <a:gd name="connsiteX41" fmla="*/ 3090188 w 3898347"/>
              <a:gd name="connsiteY41" fmla="*/ 3855036 h 4275540"/>
              <a:gd name="connsiteX42" fmla="*/ 3031422 w 3898347"/>
              <a:gd name="connsiteY42" fmla="*/ 3858298 h 4275540"/>
              <a:gd name="connsiteX43" fmla="*/ 2996288 w 3898347"/>
              <a:gd name="connsiteY43" fmla="*/ 3860020 h 4275540"/>
              <a:gd name="connsiteX44" fmla="*/ 2901661 w 3898347"/>
              <a:gd name="connsiteY44" fmla="*/ 3882243 h 4275540"/>
              <a:gd name="connsiteX45" fmla="*/ 2782141 w 3898347"/>
              <a:gd name="connsiteY45" fmla="*/ 3932983 h 4275540"/>
              <a:gd name="connsiteX46" fmla="*/ 2749597 w 3898347"/>
              <a:gd name="connsiteY46" fmla="*/ 3956746 h 4275540"/>
              <a:gd name="connsiteX47" fmla="*/ 2730493 w 3898347"/>
              <a:gd name="connsiteY47" fmla="*/ 3955236 h 4275540"/>
              <a:gd name="connsiteX48" fmla="*/ 2707507 w 3898347"/>
              <a:gd name="connsiteY48" fmla="*/ 3947771 h 4275540"/>
              <a:gd name="connsiteX49" fmla="*/ 2701937 w 3898347"/>
              <a:gd name="connsiteY49" fmla="*/ 3950565 h 4275540"/>
              <a:gd name="connsiteX50" fmla="*/ 2679435 w 3898347"/>
              <a:gd name="connsiteY50" fmla="*/ 3949768 h 4275540"/>
              <a:gd name="connsiteX51" fmla="*/ 2667352 w 3898347"/>
              <a:gd name="connsiteY51" fmla="*/ 3942821 h 4275540"/>
              <a:gd name="connsiteX52" fmla="*/ 2657096 w 3898347"/>
              <a:gd name="connsiteY52" fmla="*/ 3953571 h 4275540"/>
              <a:gd name="connsiteX53" fmla="*/ 2655161 w 3898347"/>
              <a:gd name="connsiteY53" fmla="*/ 3962216 h 4275540"/>
              <a:gd name="connsiteX54" fmla="*/ 2638604 w 3898347"/>
              <a:gd name="connsiteY54" fmla="*/ 3955936 h 4275540"/>
              <a:gd name="connsiteX55" fmla="*/ 2626185 w 3898347"/>
              <a:gd name="connsiteY55" fmla="*/ 3962937 h 4275540"/>
              <a:gd name="connsiteX56" fmla="*/ 2614077 w 3898347"/>
              <a:gd name="connsiteY56" fmla="*/ 3955576 h 4275540"/>
              <a:gd name="connsiteX57" fmla="*/ 2609403 w 3898347"/>
              <a:gd name="connsiteY57" fmla="*/ 3956215 h 4275540"/>
              <a:gd name="connsiteX58" fmla="*/ 2597896 w 3898347"/>
              <a:gd name="connsiteY58" fmla="*/ 3958939 h 4275540"/>
              <a:gd name="connsiteX59" fmla="*/ 2578251 w 3898347"/>
              <a:gd name="connsiteY59" fmla="*/ 3965812 h 4275540"/>
              <a:gd name="connsiteX60" fmla="*/ 2571961 w 3898347"/>
              <a:gd name="connsiteY60" fmla="*/ 3966278 h 4275540"/>
              <a:gd name="connsiteX61" fmla="*/ 2559399 w 3898347"/>
              <a:gd name="connsiteY61" fmla="*/ 3979193 h 4275540"/>
              <a:gd name="connsiteX62" fmla="*/ 2533560 w 3898347"/>
              <a:gd name="connsiteY62" fmla="*/ 3988160 h 4275540"/>
              <a:gd name="connsiteX63" fmla="*/ 2515299 w 3898347"/>
              <a:gd name="connsiteY63" fmla="*/ 4016867 h 4275540"/>
              <a:gd name="connsiteX64" fmla="*/ 2513423 w 3898347"/>
              <a:gd name="connsiteY64" fmla="*/ 4018759 h 4275540"/>
              <a:gd name="connsiteX65" fmla="*/ 2482991 w 3898347"/>
              <a:gd name="connsiteY65" fmla="*/ 4012935 h 4275540"/>
              <a:gd name="connsiteX66" fmla="*/ 2446940 w 3898347"/>
              <a:gd name="connsiteY66" fmla="*/ 4021172 h 4275540"/>
              <a:gd name="connsiteX67" fmla="*/ 2404883 w 3898347"/>
              <a:gd name="connsiteY67" fmla="*/ 4024808 h 4275540"/>
              <a:gd name="connsiteX68" fmla="*/ 2373894 w 3898347"/>
              <a:gd name="connsiteY68" fmla="*/ 4023827 h 4275540"/>
              <a:gd name="connsiteX69" fmla="*/ 2297080 w 3898347"/>
              <a:gd name="connsiteY69" fmla="*/ 4040841 h 4275540"/>
              <a:gd name="connsiteX70" fmla="*/ 2170615 w 3898347"/>
              <a:gd name="connsiteY70" fmla="*/ 4077196 h 4275540"/>
              <a:gd name="connsiteX71" fmla="*/ 2143580 w 3898347"/>
              <a:gd name="connsiteY71" fmla="*/ 4083102 h 4275540"/>
              <a:gd name="connsiteX72" fmla="*/ 2119893 w 3898347"/>
              <a:gd name="connsiteY72" fmla="*/ 4080874 h 4275540"/>
              <a:gd name="connsiteX73" fmla="*/ 2114008 w 3898347"/>
              <a:gd name="connsiteY73" fmla="*/ 4073996 h 4275540"/>
              <a:gd name="connsiteX74" fmla="*/ 2099067 w 3898347"/>
              <a:gd name="connsiteY74" fmla="*/ 4076068 h 4275540"/>
              <a:gd name="connsiteX75" fmla="*/ 2095000 w 3898347"/>
              <a:gd name="connsiteY75" fmla="*/ 4075096 h 4275540"/>
              <a:gd name="connsiteX76" fmla="*/ 2071767 w 3898347"/>
              <a:gd name="connsiteY76" fmla="*/ 4071044 h 4275540"/>
              <a:gd name="connsiteX77" fmla="*/ 2024486 w 3898347"/>
              <a:gd name="connsiteY77" fmla="*/ 4100276 h 4275540"/>
              <a:gd name="connsiteX78" fmla="*/ 1964411 w 3898347"/>
              <a:gd name="connsiteY78" fmla="*/ 4105069 h 4275540"/>
              <a:gd name="connsiteX79" fmla="*/ 1739945 w 3898347"/>
              <a:gd name="connsiteY79" fmla="*/ 4171795 h 4275540"/>
              <a:gd name="connsiteX80" fmla="*/ 1610556 w 3898347"/>
              <a:gd name="connsiteY80" fmla="*/ 4167701 h 4275540"/>
              <a:gd name="connsiteX81" fmla="*/ 1553623 w 3898347"/>
              <a:gd name="connsiteY81" fmla="*/ 4236045 h 4275540"/>
              <a:gd name="connsiteX82" fmla="*/ 1548640 w 3898347"/>
              <a:gd name="connsiteY82" fmla="*/ 4238297 h 4275540"/>
              <a:gd name="connsiteX83" fmla="*/ 1530136 w 3898347"/>
              <a:gd name="connsiteY83" fmla="*/ 4227121 h 4275540"/>
              <a:gd name="connsiteX84" fmla="*/ 1508787 w 3898347"/>
              <a:gd name="connsiteY84" fmla="*/ 4234213 h 4275540"/>
              <a:gd name="connsiteX85" fmla="*/ 1488914 w 3898347"/>
              <a:gd name="connsiteY85" fmla="*/ 4241772 h 4275540"/>
              <a:gd name="connsiteX86" fmla="*/ 1488999 w 3898347"/>
              <a:gd name="connsiteY86" fmla="*/ 4251186 h 4275540"/>
              <a:gd name="connsiteX87" fmla="*/ 1475364 w 3898347"/>
              <a:gd name="connsiteY87" fmla="*/ 4248364 h 4275540"/>
              <a:gd name="connsiteX88" fmla="*/ 1457275 w 3898347"/>
              <a:gd name="connsiteY88" fmla="*/ 4252863 h 4275540"/>
              <a:gd name="connsiteX89" fmla="*/ 1448085 w 3898347"/>
              <a:gd name="connsiteY89" fmla="*/ 4248391 h 4275540"/>
              <a:gd name="connsiteX90" fmla="*/ 1315306 w 3898347"/>
              <a:gd name="connsiteY90" fmla="*/ 4237004 h 4275540"/>
              <a:gd name="connsiteX91" fmla="*/ 1272434 w 3898347"/>
              <a:gd name="connsiteY91" fmla="*/ 4244958 h 4275540"/>
              <a:gd name="connsiteX92" fmla="*/ 1231567 w 3898347"/>
              <a:gd name="connsiteY92" fmla="*/ 4219356 h 4275540"/>
              <a:gd name="connsiteX93" fmla="*/ 1216643 w 3898347"/>
              <a:gd name="connsiteY93" fmla="*/ 4229828 h 4275540"/>
              <a:gd name="connsiteX94" fmla="*/ 1214101 w 3898347"/>
              <a:gd name="connsiteY94" fmla="*/ 4231991 h 4275540"/>
              <a:gd name="connsiteX95" fmla="*/ 1203193 w 3898347"/>
              <a:gd name="connsiteY95" fmla="*/ 4232867 h 4275540"/>
              <a:gd name="connsiteX96" fmla="*/ 1201049 w 3898347"/>
              <a:gd name="connsiteY96" fmla="*/ 4242842 h 4275540"/>
              <a:gd name="connsiteX97" fmla="*/ 1185298 w 3898347"/>
              <a:gd name="connsiteY97" fmla="*/ 4251133 h 4275540"/>
              <a:gd name="connsiteX98" fmla="*/ 1164955 w 3898347"/>
              <a:gd name="connsiteY98" fmla="*/ 4250027 h 4275540"/>
              <a:gd name="connsiteX99" fmla="*/ 1067357 w 3898347"/>
              <a:gd name="connsiteY99" fmla="*/ 4233908 h 4275540"/>
              <a:gd name="connsiteX100" fmla="*/ 1009492 w 3898347"/>
              <a:gd name="connsiteY100" fmla="*/ 4230455 h 4275540"/>
              <a:gd name="connsiteX101" fmla="*/ 988345 w 3898347"/>
              <a:gd name="connsiteY101" fmla="*/ 4238880 h 4275540"/>
              <a:gd name="connsiteX102" fmla="*/ 958251 w 3898347"/>
              <a:gd name="connsiteY102" fmla="*/ 4244100 h 4275540"/>
              <a:gd name="connsiteX103" fmla="*/ 905785 w 3898347"/>
              <a:gd name="connsiteY103" fmla="*/ 4260845 h 4275540"/>
              <a:gd name="connsiteX104" fmla="*/ 834176 w 3898347"/>
              <a:gd name="connsiteY104" fmla="*/ 4270241 h 4275540"/>
              <a:gd name="connsiteX105" fmla="*/ 778474 w 3898347"/>
              <a:gd name="connsiteY105" fmla="*/ 4235526 h 4275540"/>
              <a:gd name="connsiteX106" fmla="*/ 774418 w 3898347"/>
              <a:gd name="connsiteY106" fmla="*/ 4242583 h 4275540"/>
              <a:gd name="connsiteX107" fmla="*/ 737705 w 3898347"/>
              <a:gd name="connsiteY107" fmla="*/ 4238891 h 4275540"/>
              <a:gd name="connsiteX108" fmla="*/ 605027 w 3898347"/>
              <a:gd name="connsiteY108" fmla="*/ 4175863 h 4275540"/>
              <a:gd name="connsiteX109" fmla="*/ 533391 w 3898347"/>
              <a:gd name="connsiteY109" fmla="*/ 4170035 h 4275540"/>
              <a:gd name="connsiteX110" fmla="*/ 508621 w 3898347"/>
              <a:gd name="connsiteY110" fmla="*/ 4176044 h 4275540"/>
              <a:gd name="connsiteX111" fmla="*/ 467082 w 3898347"/>
              <a:gd name="connsiteY111" fmla="*/ 4185616 h 4275540"/>
              <a:gd name="connsiteX112" fmla="*/ 437646 w 3898347"/>
              <a:gd name="connsiteY112" fmla="*/ 4212658 h 4275540"/>
              <a:gd name="connsiteX113" fmla="*/ 402271 w 3898347"/>
              <a:gd name="connsiteY113" fmla="*/ 4212774 h 4275540"/>
              <a:gd name="connsiteX114" fmla="*/ 391968 w 3898347"/>
              <a:gd name="connsiteY114" fmla="*/ 4187073 h 4275540"/>
              <a:gd name="connsiteX115" fmla="*/ 354806 w 3898347"/>
              <a:gd name="connsiteY115" fmla="*/ 4195545 h 4275540"/>
              <a:gd name="connsiteX116" fmla="*/ 298662 w 3898347"/>
              <a:gd name="connsiteY116" fmla="*/ 4211227 h 4275540"/>
              <a:gd name="connsiteX117" fmla="*/ 265740 w 3898347"/>
              <a:gd name="connsiteY117" fmla="*/ 4213623 h 4275540"/>
              <a:gd name="connsiteX118" fmla="*/ 176403 w 3898347"/>
              <a:gd name="connsiteY118" fmla="*/ 4227393 h 4275540"/>
              <a:gd name="connsiteX119" fmla="*/ 82528 w 3898347"/>
              <a:gd name="connsiteY119" fmla="*/ 4275540 h 4275540"/>
              <a:gd name="connsiteX120" fmla="*/ 19464 w 3898347"/>
              <a:gd name="connsiteY120" fmla="*/ 4256103 h 4275540"/>
              <a:gd name="connsiteX121" fmla="*/ 0 w 3898347"/>
              <a:gd name="connsiteY121" fmla="*/ 4221939 h 4275540"/>
              <a:gd name="connsiteX122" fmla="*/ 0 w 3898347"/>
              <a:gd name="connsiteY122" fmla="*/ 15850 h 4275540"/>
              <a:gd name="connsiteX123" fmla="*/ 3898347 w 3898347"/>
              <a:gd name="connsiteY123" fmla="*/ 0 h 4275540"/>
              <a:gd name="connsiteX0" fmla="*/ 3898347 w 3898347"/>
              <a:gd name="connsiteY0" fmla="*/ 0 h 4275540"/>
              <a:gd name="connsiteX1" fmla="*/ 3898347 w 3898347"/>
              <a:gd name="connsiteY1" fmla="*/ 3834445 h 4275540"/>
              <a:gd name="connsiteX2" fmla="*/ 3892314 w 3898347"/>
              <a:gd name="connsiteY2" fmla="*/ 3832951 h 4275540"/>
              <a:gd name="connsiteX3" fmla="*/ 3851953 w 3898347"/>
              <a:gd name="connsiteY3" fmla="*/ 3802983 h 4275540"/>
              <a:gd name="connsiteX4" fmla="*/ 3836418 w 3898347"/>
              <a:gd name="connsiteY4" fmla="*/ 3811513 h 4275540"/>
              <a:gd name="connsiteX5" fmla="*/ 3833758 w 3898347"/>
              <a:gd name="connsiteY5" fmla="*/ 3813341 h 4275540"/>
              <a:gd name="connsiteX6" fmla="*/ 3822673 w 3898347"/>
              <a:gd name="connsiteY6" fmla="*/ 3812913 h 4275540"/>
              <a:gd name="connsiteX7" fmla="*/ 3820104 w 3898347"/>
              <a:gd name="connsiteY7" fmla="*/ 3822466 h 4275540"/>
              <a:gd name="connsiteX8" fmla="*/ 3803816 w 3898347"/>
              <a:gd name="connsiteY8" fmla="*/ 3828757 h 4275540"/>
              <a:gd name="connsiteX9" fmla="*/ 3729936 w 3898347"/>
              <a:gd name="connsiteY9" fmla="*/ 3815386 h 4275540"/>
              <a:gd name="connsiteX10" fmla="*/ 3726018 w 3898347"/>
              <a:gd name="connsiteY10" fmla="*/ 3815100 h 4275540"/>
              <a:gd name="connsiteX11" fmla="*/ 3725413 w 3898347"/>
              <a:gd name="connsiteY11" fmla="*/ 3814615 h 4275540"/>
              <a:gd name="connsiteX12" fmla="*/ 3713801 w 3898347"/>
              <a:gd name="connsiteY12" fmla="*/ 3811018 h 4275540"/>
              <a:gd name="connsiteX13" fmla="*/ 3709087 w 3898347"/>
              <a:gd name="connsiteY13" fmla="*/ 3813195 h 4275540"/>
              <a:gd name="connsiteX14" fmla="*/ 3698038 w 3898347"/>
              <a:gd name="connsiteY14" fmla="*/ 3806182 h 4275540"/>
              <a:gd name="connsiteX15" fmla="*/ 3662227 w 3898347"/>
              <a:gd name="connsiteY15" fmla="*/ 3807761 h 4275540"/>
              <a:gd name="connsiteX16" fmla="*/ 3659872 w 3898347"/>
              <a:gd name="connsiteY16" fmla="*/ 3805524 h 4275540"/>
              <a:gd name="connsiteX17" fmla="*/ 3643454 w 3898347"/>
              <a:gd name="connsiteY17" fmla="*/ 3794831 h 4275540"/>
              <a:gd name="connsiteX18" fmla="*/ 3624789 w 3898347"/>
              <a:gd name="connsiteY18" fmla="*/ 3803185 h 4275540"/>
              <a:gd name="connsiteX19" fmla="*/ 3602327 w 3898347"/>
              <a:gd name="connsiteY19" fmla="*/ 3794616 h 4275540"/>
              <a:gd name="connsiteX20" fmla="*/ 3596645 w 3898347"/>
              <a:gd name="connsiteY20" fmla="*/ 3797108 h 4275540"/>
              <a:gd name="connsiteX21" fmla="*/ 3574144 w 3898347"/>
              <a:gd name="connsiteY21" fmla="*/ 3795108 h 4275540"/>
              <a:gd name="connsiteX22" fmla="*/ 3562310 w 3898347"/>
              <a:gd name="connsiteY22" fmla="*/ 3787534 h 4275540"/>
              <a:gd name="connsiteX23" fmla="*/ 3551635 w 3898347"/>
              <a:gd name="connsiteY23" fmla="*/ 3797705 h 4275540"/>
              <a:gd name="connsiteX24" fmla="*/ 3542668 w 3898347"/>
              <a:gd name="connsiteY24" fmla="*/ 3803283 h 4275540"/>
              <a:gd name="connsiteX25" fmla="*/ 3533033 w 3898347"/>
              <a:gd name="connsiteY25" fmla="*/ 3799071 h 4275540"/>
              <a:gd name="connsiteX26" fmla="*/ 3521726 w 3898347"/>
              <a:gd name="connsiteY26" fmla="*/ 3804691 h 4275540"/>
              <a:gd name="connsiteX27" fmla="*/ 3520080 w 3898347"/>
              <a:gd name="connsiteY27" fmla="*/ 3805210 h 4275540"/>
              <a:gd name="connsiteX28" fmla="*/ 3508491 w 3898347"/>
              <a:gd name="connsiteY28" fmla="*/ 3797398 h 4275540"/>
              <a:gd name="connsiteX29" fmla="*/ 3503787 w 3898347"/>
              <a:gd name="connsiteY29" fmla="*/ 3797787 h 4275540"/>
              <a:gd name="connsiteX30" fmla="*/ 3492165 w 3898347"/>
              <a:gd name="connsiteY30" fmla="*/ 3799887 h 4275540"/>
              <a:gd name="connsiteX31" fmla="*/ 3472233 w 3898347"/>
              <a:gd name="connsiteY31" fmla="*/ 3805682 h 4275540"/>
              <a:gd name="connsiteX32" fmla="*/ 3465921 w 3898347"/>
              <a:gd name="connsiteY32" fmla="*/ 3805814 h 4275540"/>
              <a:gd name="connsiteX33" fmla="*/ 3455541 w 3898347"/>
              <a:gd name="connsiteY33" fmla="*/ 3815505 h 4275540"/>
              <a:gd name="connsiteX34" fmla="*/ 3429027 w 3898347"/>
              <a:gd name="connsiteY34" fmla="*/ 3816906 h 4275540"/>
              <a:gd name="connsiteX35" fmla="*/ 3369507 w 3898347"/>
              <a:gd name="connsiteY35" fmla="*/ 3825563 h 4275540"/>
              <a:gd name="connsiteX36" fmla="*/ 3324491 w 3898347"/>
              <a:gd name="connsiteY36" fmla="*/ 3832006 h 4275540"/>
              <a:gd name="connsiteX37" fmla="*/ 3244235 w 3898347"/>
              <a:gd name="connsiteY37" fmla="*/ 3834376 h 4275540"/>
              <a:gd name="connsiteX38" fmla="*/ 3226507 w 3898347"/>
              <a:gd name="connsiteY38" fmla="*/ 3820131 h 4275540"/>
              <a:gd name="connsiteX39" fmla="*/ 3191688 w 3898347"/>
              <a:gd name="connsiteY39" fmla="*/ 3837359 h 4275540"/>
              <a:gd name="connsiteX40" fmla="*/ 3185553 w 3898347"/>
              <a:gd name="connsiteY40" fmla="*/ 3859030 h 4275540"/>
              <a:gd name="connsiteX41" fmla="*/ 3090188 w 3898347"/>
              <a:gd name="connsiteY41" fmla="*/ 3855036 h 4275540"/>
              <a:gd name="connsiteX42" fmla="*/ 3031422 w 3898347"/>
              <a:gd name="connsiteY42" fmla="*/ 3858298 h 4275540"/>
              <a:gd name="connsiteX43" fmla="*/ 2996288 w 3898347"/>
              <a:gd name="connsiteY43" fmla="*/ 3860020 h 4275540"/>
              <a:gd name="connsiteX44" fmla="*/ 2901661 w 3898347"/>
              <a:gd name="connsiteY44" fmla="*/ 3882243 h 4275540"/>
              <a:gd name="connsiteX45" fmla="*/ 2782141 w 3898347"/>
              <a:gd name="connsiteY45" fmla="*/ 3932983 h 4275540"/>
              <a:gd name="connsiteX46" fmla="*/ 2749597 w 3898347"/>
              <a:gd name="connsiteY46" fmla="*/ 3956746 h 4275540"/>
              <a:gd name="connsiteX47" fmla="*/ 2730493 w 3898347"/>
              <a:gd name="connsiteY47" fmla="*/ 3955236 h 4275540"/>
              <a:gd name="connsiteX48" fmla="*/ 2707507 w 3898347"/>
              <a:gd name="connsiteY48" fmla="*/ 3947771 h 4275540"/>
              <a:gd name="connsiteX49" fmla="*/ 2701937 w 3898347"/>
              <a:gd name="connsiteY49" fmla="*/ 3950565 h 4275540"/>
              <a:gd name="connsiteX50" fmla="*/ 2679435 w 3898347"/>
              <a:gd name="connsiteY50" fmla="*/ 3949768 h 4275540"/>
              <a:gd name="connsiteX51" fmla="*/ 2667352 w 3898347"/>
              <a:gd name="connsiteY51" fmla="*/ 3942821 h 4275540"/>
              <a:gd name="connsiteX52" fmla="*/ 2657096 w 3898347"/>
              <a:gd name="connsiteY52" fmla="*/ 3953571 h 4275540"/>
              <a:gd name="connsiteX53" fmla="*/ 2655161 w 3898347"/>
              <a:gd name="connsiteY53" fmla="*/ 3962216 h 4275540"/>
              <a:gd name="connsiteX54" fmla="*/ 2638604 w 3898347"/>
              <a:gd name="connsiteY54" fmla="*/ 3955936 h 4275540"/>
              <a:gd name="connsiteX55" fmla="*/ 2626185 w 3898347"/>
              <a:gd name="connsiteY55" fmla="*/ 3962937 h 4275540"/>
              <a:gd name="connsiteX56" fmla="*/ 2614077 w 3898347"/>
              <a:gd name="connsiteY56" fmla="*/ 3955576 h 4275540"/>
              <a:gd name="connsiteX57" fmla="*/ 2609403 w 3898347"/>
              <a:gd name="connsiteY57" fmla="*/ 3956215 h 4275540"/>
              <a:gd name="connsiteX58" fmla="*/ 2597896 w 3898347"/>
              <a:gd name="connsiteY58" fmla="*/ 3958939 h 4275540"/>
              <a:gd name="connsiteX59" fmla="*/ 2578251 w 3898347"/>
              <a:gd name="connsiteY59" fmla="*/ 3965812 h 4275540"/>
              <a:gd name="connsiteX60" fmla="*/ 2571961 w 3898347"/>
              <a:gd name="connsiteY60" fmla="*/ 3966278 h 4275540"/>
              <a:gd name="connsiteX61" fmla="*/ 2559399 w 3898347"/>
              <a:gd name="connsiteY61" fmla="*/ 3979193 h 4275540"/>
              <a:gd name="connsiteX62" fmla="*/ 2533560 w 3898347"/>
              <a:gd name="connsiteY62" fmla="*/ 3988160 h 4275540"/>
              <a:gd name="connsiteX63" fmla="*/ 2515299 w 3898347"/>
              <a:gd name="connsiteY63" fmla="*/ 4016867 h 4275540"/>
              <a:gd name="connsiteX64" fmla="*/ 2513423 w 3898347"/>
              <a:gd name="connsiteY64" fmla="*/ 4018759 h 4275540"/>
              <a:gd name="connsiteX65" fmla="*/ 2482991 w 3898347"/>
              <a:gd name="connsiteY65" fmla="*/ 4012935 h 4275540"/>
              <a:gd name="connsiteX66" fmla="*/ 2446940 w 3898347"/>
              <a:gd name="connsiteY66" fmla="*/ 4021172 h 4275540"/>
              <a:gd name="connsiteX67" fmla="*/ 2404883 w 3898347"/>
              <a:gd name="connsiteY67" fmla="*/ 4024808 h 4275540"/>
              <a:gd name="connsiteX68" fmla="*/ 2373894 w 3898347"/>
              <a:gd name="connsiteY68" fmla="*/ 4023827 h 4275540"/>
              <a:gd name="connsiteX69" fmla="*/ 2297080 w 3898347"/>
              <a:gd name="connsiteY69" fmla="*/ 4040841 h 4275540"/>
              <a:gd name="connsiteX70" fmla="*/ 2170615 w 3898347"/>
              <a:gd name="connsiteY70" fmla="*/ 4077196 h 4275540"/>
              <a:gd name="connsiteX71" fmla="*/ 2143580 w 3898347"/>
              <a:gd name="connsiteY71" fmla="*/ 4083102 h 4275540"/>
              <a:gd name="connsiteX72" fmla="*/ 2119893 w 3898347"/>
              <a:gd name="connsiteY72" fmla="*/ 4080874 h 4275540"/>
              <a:gd name="connsiteX73" fmla="*/ 2114008 w 3898347"/>
              <a:gd name="connsiteY73" fmla="*/ 4073996 h 4275540"/>
              <a:gd name="connsiteX74" fmla="*/ 2099067 w 3898347"/>
              <a:gd name="connsiteY74" fmla="*/ 4076068 h 4275540"/>
              <a:gd name="connsiteX75" fmla="*/ 2095000 w 3898347"/>
              <a:gd name="connsiteY75" fmla="*/ 4075096 h 4275540"/>
              <a:gd name="connsiteX76" fmla="*/ 2071767 w 3898347"/>
              <a:gd name="connsiteY76" fmla="*/ 4071044 h 4275540"/>
              <a:gd name="connsiteX77" fmla="*/ 2024486 w 3898347"/>
              <a:gd name="connsiteY77" fmla="*/ 4100276 h 4275540"/>
              <a:gd name="connsiteX78" fmla="*/ 1964411 w 3898347"/>
              <a:gd name="connsiteY78" fmla="*/ 4105069 h 4275540"/>
              <a:gd name="connsiteX79" fmla="*/ 1739945 w 3898347"/>
              <a:gd name="connsiteY79" fmla="*/ 4171795 h 4275540"/>
              <a:gd name="connsiteX80" fmla="*/ 1610556 w 3898347"/>
              <a:gd name="connsiteY80" fmla="*/ 4167701 h 4275540"/>
              <a:gd name="connsiteX81" fmla="*/ 1553623 w 3898347"/>
              <a:gd name="connsiteY81" fmla="*/ 4236045 h 4275540"/>
              <a:gd name="connsiteX82" fmla="*/ 1548640 w 3898347"/>
              <a:gd name="connsiteY82" fmla="*/ 4238297 h 4275540"/>
              <a:gd name="connsiteX83" fmla="*/ 1530136 w 3898347"/>
              <a:gd name="connsiteY83" fmla="*/ 4227121 h 4275540"/>
              <a:gd name="connsiteX84" fmla="*/ 1508787 w 3898347"/>
              <a:gd name="connsiteY84" fmla="*/ 4234213 h 4275540"/>
              <a:gd name="connsiteX85" fmla="*/ 1488914 w 3898347"/>
              <a:gd name="connsiteY85" fmla="*/ 4241772 h 4275540"/>
              <a:gd name="connsiteX86" fmla="*/ 1488999 w 3898347"/>
              <a:gd name="connsiteY86" fmla="*/ 4251186 h 4275540"/>
              <a:gd name="connsiteX87" fmla="*/ 1475364 w 3898347"/>
              <a:gd name="connsiteY87" fmla="*/ 4248364 h 4275540"/>
              <a:gd name="connsiteX88" fmla="*/ 1457275 w 3898347"/>
              <a:gd name="connsiteY88" fmla="*/ 4252863 h 4275540"/>
              <a:gd name="connsiteX89" fmla="*/ 1448085 w 3898347"/>
              <a:gd name="connsiteY89" fmla="*/ 4248391 h 4275540"/>
              <a:gd name="connsiteX90" fmla="*/ 1315306 w 3898347"/>
              <a:gd name="connsiteY90" fmla="*/ 4237004 h 4275540"/>
              <a:gd name="connsiteX91" fmla="*/ 1272434 w 3898347"/>
              <a:gd name="connsiteY91" fmla="*/ 4244958 h 4275540"/>
              <a:gd name="connsiteX92" fmla="*/ 1231567 w 3898347"/>
              <a:gd name="connsiteY92" fmla="*/ 4219356 h 4275540"/>
              <a:gd name="connsiteX93" fmla="*/ 1216643 w 3898347"/>
              <a:gd name="connsiteY93" fmla="*/ 4229828 h 4275540"/>
              <a:gd name="connsiteX94" fmla="*/ 1214101 w 3898347"/>
              <a:gd name="connsiteY94" fmla="*/ 4231991 h 4275540"/>
              <a:gd name="connsiteX95" fmla="*/ 1203193 w 3898347"/>
              <a:gd name="connsiteY95" fmla="*/ 4232867 h 4275540"/>
              <a:gd name="connsiteX96" fmla="*/ 1201049 w 3898347"/>
              <a:gd name="connsiteY96" fmla="*/ 4242842 h 4275540"/>
              <a:gd name="connsiteX97" fmla="*/ 1185298 w 3898347"/>
              <a:gd name="connsiteY97" fmla="*/ 4251133 h 4275540"/>
              <a:gd name="connsiteX98" fmla="*/ 1164955 w 3898347"/>
              <a:gd name="connsiteY98" fmla="*/ 4250027 h 4275540"/>
              <a:gd name="connsiteX99" fmla="*/ 1067357 w 3898347"/>
              <a:gd name="connsiteY99" fmla="*/ 4233908 h 4275540"/>
              <a:gd name="connsiteX100" fmla="*/ 1009492 w 3898347"/>
              <a:gd name="connsiteY100" fmla="*/ 4230455 h 4275540"/>
              <a:gd name="connsiteX101" fmla="*/ 988345 w 3898347"/>
              <a:gd name="connsiteY101" fmla="*/ 4238880 h 4275540"/>
              <a:gd name="connsiteX102" fmla="*/ 958251 w 3898347"/>
              <a:gd name="connsiteY102" fmla="*/ 4244100 h 4275540"/>
              <a:gd name="connsiteX103" fmla="*/ 905785 w 3898347"/>
              <a:gd name="connsiteY103" fmla="*/ 4260845 h 4275540"/>
              <a:gd name="connsiteX104" fmla="*/ 834176 w 3898347"/>
              <a:gd name="connsiteY104" fmla="*/ 4270241 h 4275540"/>
              <a:gd name="connsiteX105" fmla="*/ 778474 w 3898347"/>
              <a:gd name="connsiteY105" fmla="*/ 4235526 h 4275540"/>
              <a:gd name="connsiteX106" fmla="*/ 774418 w 3898347"/>
              <a:gd name="connsiteY106" fmla="*/ 4242583 h 4275540"/>
              <a:gd name="connsiteX107" fmla="*/ 737705 w 3898347"/>
              <a:gd name="connsiteY107" fmla="*/ 4238891 h 4275540"/>
              <a:gd name="connsiteX108" fmla="*/ 627717 w 3898347"/>
              <a:gd name="connsiteY108" fmla="*/ 4207629 h 4275540"/>
              <a:gd name="connsiteX109" fmla="*/ 533391 w 3898347"/>
              <a:gd name="connsiteY109" fmla="*/ 4170035 h 4275540"/>
              <a:gd name="connsiteX110" fmla="*/ 508621 w 3898347"/>
              <a:gd name="connsiteY110" fmla="*/ 4176044 h 4275540"/>
              <a:gd name="connsiteX111" fmla="*/ 467082 w 3898347"/>
              <a:gd name="connsiteY111" fmla="*/ 4185616 h 4275540"/>
              <a:gd name="connsiteX112" fmla="*/ 437646 w 3898347"/>
              <a:gd name="connsiteY112" fmla="*/ 4212658 h 4275540"/>
              <a:gd name="connsiteX113" fmla="*/ 402271 w 3898347"/>
              <a:gd name="connsiteY113" fmla="*/ 4212774 h 4275540"/>
              <a:gd name="connsiteX114" fmla="*/ 391968 w 3898347"/>
              <a:gd name="connsiteY114" fmla="*/ 4187073 h 4275540"/>
              <a:gd name="connsiteX115" fmla="*/ 354806 w 3898347"/>
              <a:gd name="connsiteY115" fmla="*/ 4195545 h 4275540"/>
              <a:gd name="connsiteX116" fmla="*/ 298662 w 3898347"/>
              <a:gd name="connsiteY116" fmla="*/ 4211227 h 4275540"/>
              <a:gd name="connsiteX117" fmla="*/ 265740 w 3898347"/>
              <a:gd name="connsiteY117" fmla="*/ 4213623 h 4275540"/>
              <a:gd name="connsiteX118" fmla="*/ 176403 w 3898347"/>
              <a:gd name="connsiteY118" fmla="*/ 4227393 h 4275540"/>
              <a:gd name="connsiteX119" fmla="*/ 82528 w 3898347"/>
              <a:gd name="connsiteY119" fmla="*/ 4275540 h 4275540"/>
              <a:gd name="connsiteX120" fmla="*/ 19464 w 3898347"/>
              <a:gd name="connsiteY120" fmla="*/ 4256103 h 4275540"/>
              <a:gd name="connsiteX121" fmla="*/ 0 w 3898347"/>
              <a:gd name="connsiteY121" fmla="*/ 4221939 h 4275540"/>
              <a:gd name="connsiteX122" fmla="*/ 0 w 3898347"/>
              <a:gd name="connsiteY122" fmla="*/ 15850 h 4275540"/>
              <a:gd name="connsiteX123" fmla="*/ 3898347 w 3898347"/>
              <a:gd name="connsiteY123" fmla="*/ 0 h 4275540"/>
              <a:gd name="connsiteX0" fmla="*/ 3898347 w 3898347"/>
              <a:gd name="connsiteY0" fmla="*/ 0 h 4270358"/>
              <a:gd name="connsiteX1" fmla="*/ 3898347 w 3898347"/>
              <a:gd name="connsiteY1" fmla="*/ 3834445 h 4270358"/>
              <a:gd name="connsiteX2" fmla="*/ 3892314 w 3898347"/>
              <a:gd name="connsiteY2" fmla="*/ 3832951 h 4270358"/>
              <a:gd name="connsiteX3" fmla="*/ 3851953 w 3898347"/>
              <a:gd name="connsiteY3" fmla="*/ 3802983 h 4270358"/>
              <a:gd name="connsiteX4" fmla="*/ 3836418 w 3898347"/>
              <a:gd name="connsiteY4" fmla="*/ 3811513 h 4270358"/>
              <a:gd name="connsiteX5" fmla="*/ 3833758 w 3898347"/>
              <a:gd name="connsiteY5" fmla="*/ 3813341 h 4270358"/>
              <a:gd name="connsiteX6" fmla="*/ 3822673 w 3898347"/>
              <a:gd name="connsiteY6" fmla="*/ 3812913 h 4270358"/>
              <a:gd name="connsiteX7" fmla="*/ 3820104 w 3898347"/>
              <a:gd name="connsiteY7" fmla="*/ 3822466 h 4270358"/>
              <a:gd name="connsiteX8" fmla="*/ 3803816 w 3898347"/>
              <a:gd name="connsiteY8" fmla="*/ 3828757 h 4270358"/>
              <a:gd name="connsiteX9" fmla="*/ 3729936 w 3898347"/>
              <a:gd name="connsiteY9" fmla="*/ 3815386 h 4270358"/>
              <a:gd name="connsiteX10" fmla="*/ 3726018 w 3898347"/>
              <a:gd name="connsiteY10" fmla="*/ 3815100 h 4270358"/>
              <a:gd name="connsiteX11" fmla="*/ 3725413 w 3898347"/>
              <a:gd name="connsiteY11" fmla="*/ 3814615 h 4270358"/>
              <a:gd name="connsiteX12" fmla="*/ 3713801 w 3898347"/>
              <a:gd name="connsiteY12" fmla="*/ 3811018 h 4270358"/>
              <a:gd name="connsiteX13" fmla="*/ 3709087 w 3898347"/>
              <a:gd name="connsiteY13" fmla="*/ 3813195 h 4270358"/>
              <a:gd name="connsiteX14" fmla="*/ 3698038 w 3898347"/>
              <a:gd name="connsiteY14" fmla="*/ 3806182 h 4270358"/>
              <a:gd name="connsiteX15" fmla="*/ 3662227 w 3898347"/>
              <a:gd name="connsiteY15" fmla="*/ 3807761 h 4270358"/>
              <a:gd name="connsiteX16" fmla="*/ 3659872 w 3898347"/>
              <a:gd name="connsiteY16" fmla="*/ 3805524 h 4270358"/>
              <a:gd name="connsiteX17" fmla="*/ 3643454 w 3898347"/>
              <a:gd name="connsiteY17" fmla="*/ 3794831 h 4270358"/>
              <a:gd name="connsiteX18" fmla="*/ 3624789 w 3898347"/>
              <a:gd name="connsiteY18" fmla="*/ 3803185 h 4270358"/>
              <a:gd name="connsiteX19" fmla="*/ 3602327 w 3898347"/>
              <a:gd name="connsiteY19" fmla="*/ 3794616 h 4270358"/>
              <a:gd name="connsiteX20" fmla="*/ 3596645 w 3898347"/>
              <a:gd name="connsiteY20" fmla="*/ 3797108 h 4270358"/>
              <a:gd name="connsiteX21" fmla="*/ 3574144 w 3898347"/>
              <a:gd name="connsiteY21" fmla="*/ 3795108 h 4270358"/>
              <a:gd name="connsiteX22" fmla="*/ 3562310 w 3898347"/>
              <a:gd name="connsiteY22" fmla="*/ 3787534 h 4270358"/>
              <a:gd name="connsiteX23" fmla="*/ 3551635 w 3898347"/>
              <a:gd name="connsiteY23" fmla="*/ 3797705 h 4270358"/>
              <a:gd name="connsiteX24" fmla="*/ 3542668 w 3898347"/>
              <a:gd name="connsiteY24" fmla="*/ 3803283 h 4270358"/>
              <a:gd name="connsiteX25" fmla="*/ 3533033 w 3898347"/>
              <a:gd name="connsiteY25" fmla="*/ 3799071 h 4270358"/>
              <a:gd name="connsiteX26" fmla="*/ 3521726 w 3898347"/>
              <a:gd name="connsiteY26" fmla="*/ 3804691 h 4270358"/>
              <a:gd name="connsiteX27" fmla="*/ 3520080 w 3898347"/>
              <a:gd name="connsiteY27" fmla="*/ 3805210 h 4270358"/>
              <a:gd name="connsiteX28" fmla="*/ 3508491 w 3898347"/>
              <a:gd name="connsiteY28" fmla="*/ 3797398 h 4270358"/>
              <a:gd name="connsiteX29" fmla="*/ 3503787 w 3898347"/>
              <a:gd name="connsiteY29" fmla="*/ 3797787 h 4270358"/>
              <a:gd name="connsiteX30" fmla="*/ 3492165 w 3898347"/>
              <a:gd name="connsiteY30" fmla="*/ 3799887 h 4270358"/>
              <a:gd name="connsiteX31" fmla="*/ 3472233 w 3898347"/>
              <a:gd name="connsiteY31" fmla="*/ 3805682 h 4270358"/>
              <a:gd name="connsiteX32" fmla="*/ 3465921 w 3898347"/>
              <a:gd name="connsiteY32" fmla="*/ 3805814 h 4270358"/>
              <a:gd name="connsiteX33" fmla="*/ 3455541 w 3898347"/>
              <a:gd name="connsiteY33" fmla="*/ 3815505 h 4270358"/>
              <a:gd name="connsiteX34" fmla="*/ 3429027 w 3898347"/>
              <a:gd name="connsiteY34" fmla="*/ 3816906 h 4270358"/>
              <a:gd name="connsiteX35" fmla="*/ 3369507 w 3898347"/>
              <a:gd name="connsiteY35" fmla="*/ 3825563 h 4270358"/>
              <a:gd name="connsiteX36" fmla="*/ 3324491 w 3898347"/>
              <a:gd name="connsiteY36" fmla="*/ 3832006 h 4270358"/>
              <a:gd name="connsiteX37" fmla="*/ 3244235 w 3898347"/>
              <a:gd name="connsiteY37" fmla="*/ 3834376 h 4270358"/>
              <a:gd name="connsiteX38" fmla="*/ 3226507 w 3898347"/>
              <a:gd name="connsiteY38" fmla="*/ 3820131 h 4270358"/>
              <a:gd name="connsiteX39" fmla="*/ 3191688 w 3898347"/>
              <a:gd name="connsiteY39" fmla="*/ 3837359 h 4270358"/>
              <a:gd name="connsiteX40" fmla="*/ 3185553 w 3898347"/>
              <a:gd name="connsiteY40" fmla="*/ 3859030 h 4270358"/>
              <a:gd name="connsiteX41" fmla="*/ 3090188 w 3898347"/>
              <a:gd name="connsiteY41" fmla="*/ 3855036 h 4270358"/>
              <a:gd name="connsiteX42" fmla="*/ 3031422 w 3898347"/>
              <a:gd name="connsiteY42" fmla="*/ 3858298 h 4270358"/>
              <a:gd name="connsiteX43" fmla="*/ 2996288 w 3898347"/>
              <a:gd name="connsiteY43" fmla="*/ 3860020 h 4270358"/>
              <a:gd name="connsiteX44" fmla="*/ 2901661 w 3898347"/>
              <a:gd name="connsiteY44" fmla="*/ 3882243 h 4270358"/>
              <a:gd name="connsiteX45" fmla="*/ 2782141 w 3898347"/>
              <a:gd name="connsiteY45" fmla="*/ 3932983 h 4270358"/>
              <a:gd name="connsiteX46" fmla="*/ 2749597 w 3898347"/>
              <a:gd name="connsiteY46" fmla="*/ 3956746 h 4270358"/>
              <a:gd name="connsiteX47" fmla="*/ 2730493 w 3898347"/>
              <a:gd name="connsiteY47" fmla="*/ 3955236 h 4270358"/>
              <a:gd name="connsiteX48" fmla="*/ 2707507 w 3898347"/>
              <a:gd name="connsiteY48" fmla="*/ 3947771 h 4270358"/>
              <a:gd name="connsiteX49" fmla="*/ 2701937 w 3898347"/>
              <a:gd name="connsiteY49" fmla="*/ 3950565 h 4270358"/>
              <a:gd name="connsiteX50" fmla="*/ 2679435 w 3898347"/>
              <a:gd name="connsiteY50" fmla="*/ 3949768 h 4270358"/>
              <a:gd name="connsiteX51" fmla="*/ 2667352 w 3898347"/>
              <a:gd name="connsiteY51" fmla="*/ 3942821 h 4270358"/>
              <a:gd name="connsiteX52" fmla="*/ 2657096 w 3898347"/>
              <a:gd name="connsiteY52" fmla="*/ 3953571 h 4270358"/>
              <a:gd name="connsiteX53" fmla="*/ 2655161 w 3898347"/>
              <a:gd name="connsiteY53" fmla="*/ 3962216 h 4270358"/>
              <a:gd name="connsiteX54" fmla="*/ 2638604 w 3898347"/>
              <a:gd name="connsiteY54" fmla="*/ 3955936 h 4270358"/>
              <a:gd name="connsiteX55" fmla="*/ 2626185 w 3898347"/>
              <a:gd name="connsiteY55" fmla="*/ 3962937 h 4270358"/>
              <a:gd name="connsiteX56" fmla="*/ 2614077 w 3898347"/>
              <a:gd name="connsiteY56" fmla="*/ 3955576 h 4270358"/>
              <a:gd name="connsiteX57" fmla="*/ 2609403 w 3898347"/>
              <a:gd name="connsiteY57" fmla="*/ 3956215 h 4270358"/>
              <a:gd name="connsiteX58" fmla="*/ 2597896 w 3898347"/>
              <a:gd name="connsiteY58" fmla="*/ 3958939 h 4270358"/>
              <a:gd name="connsiteX59" fmla="*/ 2578251 w 3898347"/>
              <a:gd name="connsiteY59" fmla="*/ 3965812 h 4270358"/>
              <a:gd name="connsiteX60" fmla="*/ 2571961 w 3898347"/>
              <a:gd name="connsiteY60" fmla="*/ 3966278 h 4270358"/>
              <a:gd name="connsiteX61" fmla="*/ 2559399 w 3898347"/>
              <a:gd name="connsiteY61" fmla="*/ 3979193 h 4270358"/>
              <a:gd name="connsiteX62" fmla="*/ 2533560 w 3898347"/>
              <a:gd name="connsiteY62" fmla="*/ 3988160 h 4270358"/>
              <a:gd name="connsiteX63" fmla="*/ 2515299 w 3898347"/>
              <a:gd name="connsiteY63" fmla="*/ 4016867 h 4270358"/>
              <a:gd name="connsiteX64" fmla="*/ 2513423 w 3898347"/>
              <a:gd name="connsiteY64" fmla="*/ 4018759 h 4270358"/>
              <a:gd name="connsiteX65" fmla="*/ 2482991 w 3898347"/>
              <a:gd name="connsiteY65" fmla="*/ 4012935 h 4270358"/>
              <a:gd name="connsiteX66" fmla="*/ 2446940 w 3898347"/>
              <a:gd name="connsiteY66" fmla="*/ 4021172 h 4270358"/>
              <a:gd name="connsiteX67" fmla="*/ 2404883 w 3898347"/>
              <a:gd name="connsiteY67" fmla="*/ 4024808 h 4270358"/>
              <a:gd name="connsiteX68" fmla="*/ 2373894 w 3898347"/>
              <a:gd name="connsiteY68" fmla="*/ 4023827 h 4270358"/>
              <a:gd name="connsiteX69" fmla="*/ 2297080 w 3898347"/>
              <a:gd name="connsiteY69" fmla="*/ 4040841 h 4270358"/>
              <a:gd name="connsiteX70" fmla="*/ 2170615 w 3898347"/>
              <a:gd name="connsiteY70" fmla="*/ 4077196 h 4270358"/>
              <a:gd name="connsiteX71" fmla="*/ 2143580 w 3898347"/>
              <a:gd name="connsiteY71" fmla="*/ 4083102 h 4270358"/>
              <a:gd name="connsiteX72" fmla="*/ 2119893 w 3898347"/>
              <a:gd name="connsiteY72" fmla="*/ 4080874 h 4270358"/>
              <a:gd name="connsiteX73" fmla="*/ 2114008 w 3898347"/>
              <a:gd name="connsiteY73" fmla="*/ 4073996 h 4270358"/>
              <a:gd name="connsiteX74" fmla="*/ 2099067 w 3898347"/>
              <a:gd name="connsiteY74" fmla="*/ 4076068 h 4270358"/>
              <a:gd name="connsiteX75" fmla="*/ 2095000 w 3898347"/>
              <a:gd name="connsiteY75" fmla="*/ 4075096 h 4270358"/>
              <a:gd name="connsiteX76" fmla="*/ 2071767 w 3898347"/>
              <a:gd name="connsiteY76" fmla="*/ 4071044 h 4270358"/>
              <a:gd name="connsiteX77" fmla="*/ 2024486 w 3898347"/>
              <a:gd name="connsiteY77" fmla="*/ 4100276 h 4270358"/>
              <a:gd name="connsiteX78" fmla="*/ 1964411 w 3898347"/>
              <a:gd name="connsiteY78" fmla="*/ 4105069 h 4270358"/>
              <a:gd name="connsiteX79" fmla="*/ 1739945 w 3898347"/>
              <a:gd name="connsiteY79" fmla="*/ 4171795 h 4270358"/>
              <a:gd name="connsiteX80" fmla="*/ 1610556 w 3898347"/>
              <a:gd name="connsiteY80" fmla="*/ 4167701 h 4270358"/>
              <a:gd name="connsiteX81" fmla="*/ 1553623 w 3898347"/>
              <a:gd name="connsiteY81" fmla="*/ 4236045 h 4270358"/>
              <a:gd name="connsiteX82" fmla="*/ 1548640 w 3898347"/>
              <a:gd name="connsiteY82" fmla="*/ 4238297 h 4270358"/>
              <a:gd name="connsiteX83" fmla="*/ 1530136 w 3898347"/>
              <a:gd name="connsiteY83" fmla="*/ 4227121 h 4270358"/>
              <a:gd name="connsiteX84" fmla="*/ 1508787 w 3898347"/>
              <a:gd name="connsiteY84" fmla="*/ 4234213 h 4270358"/>
              <a:gd name="connsiteX85" fmla="*/ 1488914 w 3898347"/>
              <a:gd name="connsiteY85" fmla="*/ 4241772 h 4270358"/>
              <a:gd name="connsiteX86" fmla="*/ 1488999 w 3898347"/>
              <a:gd name="connsiteY86" fmla="*/ 4251186 h 4270358"/>
              <a:gd name="connsiteX87" fmla="*/ 1475364 w 3898347"/>
              <a:gd name="connsiteY87" fmla="*/ 4248364 h 4270358"/>
              <a:gd name="connsiteX88" fmla="*/ 1457275 w 3898347"/>
              <a:gd name="connsiteY88" fmla="*/ 4252863 h 4270358"/>
              <a:gd name="connsiteX89" fmla="*/ 1448085 w 3898347"/>
              <a:gd name="connsiteY89" fmla="*/ 4248391 h 4270358"/>
              <a:gd name="connsiteX90" fmla="*/ 1315306 w 3898347"/>
              <a:gd name="connsiteY90" fmla="*/ 4237004 h 4270358"/>
              <a:gd name="connsiteX91" fmla="*/ 1272434 w 3898347"/>
              <a:gd name="connsiteY91" fmla="*/ 4244958 h 4270358"/>
              <a:gd name="connsiteX92" fmla="*/ 1231567 w 3898347"/>
              <a:gd name="connsiteY92" fmla="*/ 4219356 h 4270358"/>
              <a:gd name="connsiteX93" fmla="*/ 1216643 w 3898347"/>
              <a:gd name="connsiteY93" fmla="*/ 4229828 h 4270358"/>
              <a:gd name="connsiteX94" fmla="*/ 1214101 w 3898347"/>
              <a:gd name="connsiteY94" fmla="*/ 4231991 h 4270358"/>
              <a:gd name="connsiteX95" fmla="*/ 1203193 w 3898347"/>
              <a:gd name="connsiteY95" fmla="*/ 4232867 h 4270358"/>
              <a:gd name="connsiteX96" fmla="*/ 1201049 w 3898347"/>
              <a:gd name="connsiteY96" fmla="*/ 4242842 h 4270358"/>
              <a:gd name="connsiteX97" fmla="*/ 1185298 w 3898347"/>
              <a:gd name="connsiteY97" fmla="*/ 4251133 h 4270358"/>
              <a:gd name="connsiteX98" fmla="*/ 1164955 w 3898347"/>
              <a:gd name="connsiteY98" fmla="*/ 4250027 h 4270358"/>
              <a:gd name="connsiteX99" fmla="*/ 1067357 w 3898347"/>
              <a:gd name="connsiteY99" fmla="*/ 4233908 h 4270358"/>
              <a:gd name="connsiteX100" fmla="*/ 1009492 w 3898347"/>
              <a:gd name="connsiteY100" fmla="*/ 4230455 h 4270358"/>
              <a:gd name="connsiteX101" fmla="*/ 988345 w 3898347"/>
              <a:gd name="connsiteY101" fmla="*/ 4238880 h 4270358"/>
              <a:gd name="connsiteX102" fmla="*/ 958251 w 3898347"/>
              <a:gd name="connsiteY102" fmla="*/ 4244100 h 4270358"/>
              <a:gd name="connsiteX103" fmla="*/ 905785 w 3898347"/>
              <a:gd name="connsiteY103" fmla="*/ 4260845 h 4270358"/>
              <a:gd name="connsiteX104" fmla="*/ 834176 w 3898347"/>
              <a:gd name="connsiteY104" fmla="*/ 4270241 h 4270358"/>
              <a:gd name="connsiteX105" fmla="*/ 778474 w 3898347"/>
              <a:gd name="connsiteY105" fmla="*/ 4235526 h 4270358"/>
              <a:gd name="connsiteX106" fmla="*/ 774418 w 3898347"/>
              <a:gd name="connsiteY106" fmla="*/ 4242583 h 4270358"/>
              <a:gd name="connsiteX107" fmla="*/ 737705 w 3898347"/>
              <a:gd name="connsiteY107" fmla="*/ 4238891 h 4270358"/>
              <a:gd name="connsiteX108" fmla="*/ 627717 w 3898347"/>
              <a:gd name="connsiteY108" fmla="*/ 4207629 h 4270358"/>
              <a:gd name="connsiteX109" fmla="*/ 533391 w 3898347"/>
              <a:gd name="connsiteY109" fmla="*/ 4170035 h 4270358"/>
              <a:gd name="connsiteX110" fmla="*/ 508621 w 3898347"/>
              <a:gd name="connsiteY110" fmla="*/ 4176044 h 4270358"/>
              <a:gd name="connsiteX111" fmla="*/ 467082 w 3898347"/>
              <a:gd name="connsiteY111" fmla="*/ 4185616 h 4270358"/>
              <a:gd name="connsiteX112" fmla="*/ 437646 w 3898347"/>
              <a:gd name="connsiteY112" fmla="*/ 4212658 h 4270358"/>
              <a:gd name="connsiteX113" fmla="*/ 402271 w 3898347"/>
              <a:gd name="connsiteY113" fmla="*/ 4212774 h 4270358"/>
              <a:gd name="connsiteX114" fmla="*/ 391968 w 3898347"/>
              <a:gd name="connsiteY114" fmla="*/ 4187073 h 4270358"/>
              <a:gd name="connsiteX115" fmla="*/ 354806 w 3898347"/>
              <a:gd name="connsiteY115" fmla="*/ 4195545 h 4270358"/>
              <a:gd name="connsiteX116" fmla="*/ 298662 w 3898347"/>
              <a:gd name="connsiteY116" fmla="*/ 4211227 h 4270358"/>
              <a:gd name="connsiteX117" fmla="*/ 265740 w 3898347"/>
              <a:gd name="connsiteY117" fmla="*/ 4213623 h 4270358"/>
              <a:gd name="connsiteX118" fmla="*/ 176403 w 3898347"/>
              <a:gd name="connsiteY118" fmla="*/ 4227393 h 4270358"/>
              <a:gd name="connsiteX119" fmla="*/ 82528 w 3898347"/>
              <a:gd name="connsiteY119" fmla="*/ 4243774 h 4270358"/>
              <a:gd name="connsiteX120" fmla="*/ 19464 w 3898347"/>
              <a:gd name="connsiteY120" fmla="*/ 4256103 h 4270358"/>
              <a:gd name="connsiteX121" fmla="*/ 0 w 3898347"/>
              <a:gd name="connsiteY121" fmla="*/ 4221939 h 4270358"/>
              <a:gd name="connsiteX122" fmla="*/ 0 w 3898347"/>
              <a:gd name="connsiteY122" fmla="*/ 15850 h 4270358"/>
              <a:gd name="connsiteX123" fmla="*/ 3898347 w 3898347"/>
              <a:gd name="connsiteY123" fmla="*/ 0 h 4270358"/>
              <a:gd name="connsiteX0" fmla="*/ 3898347 w 3898347"/>
              <a:gd name="connsiteY0" fmla="*/ 0 h 4270358"/>
              <a:gd name="connsiteX1" fmla="*/ 3898347 w 3898347"/>
              <a:gd name="connsiteY1" fmla="*/ 3834445 h 4270358"/>
              <a:gd name="connsiteX2" fmla="*/ 3892314 w 3898347"/>
              <a:gd name="connsiteY2" fmla="*/ 3832951 h 4270358"/>
              <a:gd name="connsiteX3" fmla="*/ 3851953 w 3898347"/>
              <a:gd name="connsiteY3" fmla="*/ 3802983 h 4270358"/>
              <a:gd name="connsiteX4" fmla="*/ 3836418 w 3898347"/>
              <a:gd name="connsiteY4" fmla="*/ 3811513 h 4270358"/>
              <a:gd name="connsiteX5" fmla="*/ 3833758 w 3898347"/>
              <a:gd name="connsiteY5" fmla="*/ 3813341 h 4270358"/>
              <a:gd name="connsiteX6" fmla="*/ 3822673 w 3898347"/>
              <a:gd name="connsiteY6" fmla="*/ 3812913 h 4270358"/>
              <a:gd name="connsiteX7" fmla="*/ 3820104 w 3898347"/>
              <a:gd name="connsiteY7" fmla="*/ 3822466 h 4270358"/>
              <a:gd name="connsiteX8" fmla="*/ 3803816 w 3898347"/>
              <a:gd name="connsiteY8" fmla="*/ 3828757 h 4270358"/>
              <a:gd name="connsiteX9" fmla="*/ 3729936 w 3898347"/>
              <a:gd name="connsiteY9" fmla="*/ 3815386 h 4270358"/>
              <a:gd name="connsiteX10" fmla="*/ 3726018 w 3898347"/>
              <a:gd name="connsiteY10" fmla="*/ 3815100 h 4270358"/>
              <a:gd name="connsiteX11" fmla="*/ 3725413 w 3898347"/>
              <a:gd name="connsiteY11" fmla="*/ 3814615 h 4270358"/>
              <a:gd name="connsiteX12" fmla="*/ 3713801 w 3898347"/>
              <a:gd name="connsiteY12" fmla="*/ 3811018 h 4270358"/>
              <a:gd name="connsiteX13" fmla="*/ 3709087 w 3898347"/>
              <a:gd name="connsiteY13" fmla="*/ 3813195 h 4270358"/>
              <a:gd name="connsiteX14" fmla="*/ 3698038 w 3898347"/>
              <a:gd name="connsiteY14" fmla="*/ 3806182 h 4270358"/>
              <a:gd name="connsiteX15" fmla="*/ 3662227 w 3898347"/>
              <a:gd name="connsiteY15" fmla="*/ 3807761 h 4270358"/>
              <a:gd name="connsiteX16" fmla="*/ 3659872 w 3898347"/>
              <a:gd name="connsiteY16" fmla="*/ 3805524 h 4270358"/>
              <a:gd name="connsiteX17" fmla="*/ 3643454 w 3898347"/>
              <a:gd name="connsiteY17" fmla="*/ 3794831 h 4270358"/>
              <a:gd name="connsiteX18" fmla="*/ 3624789 w 3898347"/>
              <a:gd name="connsiteY18" fmla="*/ 3803185 h 4270358"/>
              <a:gd name="connsiteX19" fmla="*/ 3602327 w 3898347"/>
              <a:gd name="connsiteY19" fmla="*/ 3794616 h 4270358"/>
              <a:gd name="connsiteX20" fmla="*/ 3596645 w 3898347"/>
              <a:gd name="connsiteY20" fmla="*/ 3797108 h 4270358"/>
              <a:gd name="connsiteX21" fmla="*/ 3574144 w 3898347"/>
              <a:gd name="connsiteY21" fmla="*/ 3795108 h 4270358"/>
              <a:gd name="connsiteX22" fmla="*/ 3562310 w 3898347"/>
              <a:gd name="connsiteY22" fmla="*/ 3787534 h 4270358"/>
              <a:gd name="connsiteX23" fmla="*/ 3551635 w 3898347"/>
              <a:gd name="connsiteY23" fmla="*/ 3797705 h 4270358"/>
              <a:gd name="connsiteX24" fmla="*/ 3542668 w 3898347"/>
              <a:gd name="connsiteY24" fmla="*/ 3803283 h 4270358"/>
              <a:gd name="connsiteX25" fmla="*/ 3533033 w 3898347"/>
              <a:gd name="connsiteY25" fmla="*/ 3799071 h 4270358"/>
              <a:gd name="connsiteX26" fmla="*/ 3521726 w 3898347"/>
              <a:gd name="connsiteY26" fmla="*/ 3804691 h 4270358"/>
              <a:gd name="connsiteX27" fmla="*/ 3520080 w 3898347"/>
              <a:gd name="connsiteY27" fmla="*/ 3805210 h 4270358"/>
              <a:gd name="connsiteX28" fmla="*/ 3508491 w 3898347"/>
              <a:gd name="connsiteY28" fmla="*/ 3797398 h 4270358"/>
              <a:gd name="connsiteX29" fmla="*/ 3503787 w 3898347"/>
              <a:gd name="connsiteY29" fmla="*/ 3797787 h 4270358"/>
              <a:gd name="connsiteX30" fmla="*/ 3492165 w 3898347"/>
              <a:gd name="connsiteY30" fmla="*/ 3799887 h 4270358"/>
              <a:gd name="connsiteX31" fmla="*/ 3472233 w 3898347"/>
              <a:gd name="connsiteY31" fmla="*/ 3805682 h 4270358"/>
              <a:gd name="connsiteX32" fmla="*/ 3465921 w 3898347"/>
              <a:gd name="connsiteY32" fmla="*/ 3805814 h 4270358"/>
              <a:gd name="connsiteX33" fmla="*/ 3455541 w 3898347"/>
              <a:gd name="connsiteY33" fmla="*/ 3815505 h 4270358"/>
              <a:gd name="connsiteX34" fmla="*/ 3429027 w 3898347"/>
              <a:gd name="connsiteY34" fmla="*/ 3816906 h 4270358"/>
              <a:gd name="connsiteX35" fmla="*/ 3369507 w 3898347"/>
              <a:gd name="connsiteY35" fmla="*/ 3825563 h 4270358"/>
              <a:gd name="connsiteX36" fmla="*/ 3324491 w 3898347"/>
              <a:gd name="connsiteY36" fmla="*/ 3832006 h 4270358"/>
              <a:gd name="connsiteX37" fmla="*/ 3244235 w 3898347"/>
              <a:gd name="connsiteY37" fmla="*/ 3834376 h 4270358"/>
              <a:gd name="connsiteX38" fmla="*/ 3226507 w 3898347"/>
              <a:gd name="connsiteY38" fmla="*/ 3820131 h 4270358"/>
              <a:gd name="connsiteX39" fmla="*/ 3191688 w 3898347"/>
              <a:gd name="connsiteY39" fmla="*/ 3837359 h 4270358"/>
              <a:gd name="connsiteX40" fmla="*/ 3153779 w 3898347"/>
              <a:gd name="connsiteY40" fmla="*/ 3848439 h 4270358"/>
              <a:gd name="connsiteX41" fmla="*/ 3090188 w 3898347"/>
              <a:gd name="connsiteY41" fmla="*/ 3855036 h 4270358"/>
              <a:gd name="connsiteX42" fmla="*/ 3031422 w 3898347"/>
              <a:gd name="connsiteY42" fmla="*/ 3858298 h 4270358"/>
              <a:gd name="connsiteX43" fmla="*/ 2996288 w 3898347"/>
              <a:gd name="connsiteY43" fmla="*/ 3860020 h 4270358"/>
              <a:gd name="connsiteX44" fmla="*/ 2901661 w 3898347"/>
              <a:gd name="connsiteY44" fmla="*/ 3882243 h 4270358"/>
              <a:gd name="connsiteX45" fmla="*/ 2782141 w 3898347"/>
              <a:gd name="connsiteY45" fmla="*/ 3932983 h 4270358"/>
              <a:gd name="connsiteX46" fmla="*/ 2749597 w 3898347"/>
              <a:gd name="connsiteY46" fmla="*/ 3956746 h 4270358"/>
              <a:gd name="connsiteX47" fmla="*/ 2730493 w 3898347"/>
              <a:gd name="connsiteY47" fmla="*/ 3955236 h 4270358"/>
              <a:gd name="connsiteX48" fmla="*/ 2707507 w 3898347"/>
              <a:gd name="connsiteY48" fmla="*/ 3947771 h 4270358"/>
              <a:gd name="connsiteX49" fmla="*/ 2701937 w 3898347"/>
              <a:gd name="connsiteY49" fmla="*/ 3950565 h 4270358"/>
              <a:gd name="connsiteX50" fmla="*/ 2679435 w 3898347"/>
              <a:gd name="connsiteY50" fmla="*/ 3949768 h 4270358"/>
              <a:gd name="connsiteX51" fmla="*/ 2667352 w 3898347"/>
              <a:gd name="connsiteY51" fmla="*/ 3942821 h 4270358"/>
              <a:gd name="connsiteX52" fmla="*/ 2657096 w 3898347"/>
              <a:gd name="connsiteY52" fmla="*/ 3953571 h 4270358"/>
              <a:gd name="connsiteX53" fmla="*/ 2655161 w 3898347"/>
              <a:gd name="connsiteY53" fmla="*/ 3962216 h 4270358"/>
              <a:gd name="connsiteX54" fmla="*/ 2638604 w 3898347"/>
              <a:gd name="connsiteY54" fmla="*/ 3955936 h 4270358"/>
              <a:gd name="connsiteX55" fmla="*/ 2626185 w 3898347"/>
              <a:gd name="connsiteY55" fmla="*/ 3962937 h 4270358"/>
              <a:gd name="connsiteX56" fmla="*/ 2614077 w 3898347"/>
              <a:gd name="connsiteY56" fmla="*/ 3955576 h 4270358"/>
              <a:gd name="connsiteX57" fmla="*/ 2609403 w 3898347"/>
              <a:gd name="connsiteY57" fmla="*/ 3956215 h 4270358"/>
              <a:gd name="connsiteX58" fmla="*/ 2597896 w 3898347"/>
              <a:gd name="connsiteY58" fmla="*/ 3958939 h 4270358"/>
              <a:gd name="connsiteX59" fmla="*/ 2578251 w 3898347"/>
              <a:gd name="connsiteY59" fmla="*/ 3965812 h 4270358"/>
              <a:gd name="connsiteX60" fmla="*/ 2571961 w 3898347"/>
              <a:gd name="connsiteY60" fmla="*/ 3966278 h 4270358"/>
              <a:gd name="connsiteX61" fmla="*/ 2559399 w 3898347"/>
              <a:gd name="connsiteY61" fmla="*/ 3979193 h 4270358"/>
              <a:gd name="connsiteX62" fmla="*/ 2533560 w 3898347"/>
              <a:gd name="connsiteY62" fmla="*/ 3988160 h 4270358"/>
              <a:gd name="connsiteX63" fmla="*/ 2515299 w 3898347"/>
              <a:gd name="connsiteY63" fmla="*/ 4016867 h 4270358"/>
              <a:gd name="connsiteX64" fmla="*/ 2513423 w 3898347"/>
              <a:gd name="connsiteY64" fmla="*/ 4018759 h 4270358"/>
              <a:gd name="connsiteX65" fmla="*/ 2482991 w 3898347"/>
              <a:gd name="connsiteY65" fmla="*/ 4012935 h 4270358"/>
              <a:gd name="connsiteX66" fmla="*/ 2446940 w 3898347"/>
              <a:gd name="connsiteY66" fmla="*/ 4021172 h 4270358"/>
              <a:gd name="connsiteX67" fmla="*/ 2404883 w 3898347"/>
              <a:gd name="connsiteY67" fmla="*/ 4024808 h 4270358"/>
              <a:gd name="connsiteX68" fmla="*/ 2373894 w 3898347"/>
              <a:gd name="connsiteY68" fmla="*/ 4023827 h 4270358"/>
              <a:gd name="connsiteX69" fmla="*/ 2297080 w 3898347"/>
              <a:gd name="connsiteY69" fmla="*/ 4040841 h 4270358"/>
              <a:gd name="connsiteX70" fmla="*/ 2170615 w 3898347"/>
              <a:gd name="connsiteY70" fmla="*/ 4077196 h 4270358"/>
              <a:gd name="connsiteX71" fmla="*/ 2143580 w 3898347"/>
              <a:gd name="connsiteY71" fmla="*/ 4083102 h 4270358"/>
              <a:gd name="connsiteX72" fmla="*/ 2119893 w 3898347"/>
              <a:gd name="connsiteY72" fmla="*/ 4080874 h 4270358"/>
              <a:gd name="connsiteX73" fmla="*/ 2114008 w 3898347"/>
              <a:gd name="connsiteY73" fmla="*/ 4073996 h 4270358"/>
              <a:gd name="connsiteX74" fmla="*/ 2099067 w 3898347"/>
              <a:gd name="connsiteY74" fmla="*/ 4076068 h 4270358"/>
              <a:gd name="connsiteX75" fmla="*/ 2095000 w 3898347"/>
              <a:gd name="connsiteY75" fmla="*/ 4075096 h 4270358"/>
              <a:gd name="connsiteX76" fmla="*/ 2071767 w 3898347"/>
              <a:gd name="connsiteY76" fmla="*/ 4071044 h 4270358"/>
              <a:gd name="connsiteX77" fmla="*/ 2024486 w 3898347"/>
              <a:gd name="connsiteY77" fmla="*/ 4100276 h 4270358"/>
              <a:gd name="connsiteX78" fmla="*/ 1964411 w 3898347"/>
              <a:gd name="connsiteY78" fmla="*/ 4105069 h 4270358"/>
              <a:gd name="connsiteX79" fmla="*/ 1739945 w 3898347"/>
              <a:gd name="connsiteY79" fmla="*/ 4171795 h 4270358"/>
              <a:gd name="connsiteX80" fmla="*/ 1610556 w 3898347"/>
              <a:gd name="connsiteY80" fmla="*/ 4167701 h 4270358"/>
              <a:gd name="connsiteX81" fmla="*/ 1553623 w 3898347"/>
              <a:gd name="connsiteY81" fmla="*/ 4236045 h 4270358"/>
              <a:gd name="connsiteX82" fmla="*/ 1548640 w 3898347"/>
              <a:gd name="connsiteY82" fmla="*/ 4238297 h 4270358"/>
              <a:gd name="connsiteX83" fmla="*/ 1530136 w 3898347"/>
              <a:gd name="connsiteY83" fmla="*/ 4227121 h 4270358"/>
              <a:gd name="connsiteX84" fmla="*/ 1508787 w 3898347"/>
              <a:gd name="connsiteY84" fmla="*/ 4234213 h 4270358"/>
              <a:gd name="connsiteX85" fmla="*/ 1488914 w 3898347"/>
              <a:gd name="connsiteY85" fmla="*/ 4241772 h 4270358"/>
              <a:gd name="connsiteX86" fmla="*/ 1488999 w 3898347"/>
              <a:gd name="connsiteY86" fmla="*/ 4251186 h 4270358"/>
              <a:gd name="connsiteX87" fmla="*/ 1475364 w 3898347"/>
              <a:gd name="connsiteY87" fmla="*/ 4248364 h 4270358"/>
              <a:gd name="connsiteX88" fmla="*/ 1457275 w 3898347"/>
              <a:gd name="connsiteY88" fmla="*/ 4252863 h 4270358"/>
              <a:gd name="connsiteX89" fmla="*/ 1448085 w 3898347"/>
              <a:gd name="connsiteY89" fmla="*/ 4248391 h 4270358"/>
              <a:gd name="connsiteX90" fmla="*/ 1315306 w 3898347"/>
              <a:gd name="connsiteY90" fmla="*/ 4237004 h 4270358"/>
              <a:gd name="connsiteX91" fmla="*/ 1272434 w 3898347"/>
              <a:gd name="connsiteY91" fmla="*/ 4244958 h 4270358"/>
              <a:gd name="connsiteX92" fmla="*/ 1231567 w 3898347"/>
              <a:gd name="connsiteY92" fmla="*/ 4219356 h 4270358"/>
              <a:gd name="connsiteX93" fmla="*/ 1216643 w 3898347"/>
              <a:gd name="connsiteY93" fmla="*/ 4229828 h 4270358"/>
              <a:gd name="connsiteX94" fmla="*/ 1214101 w 3898347"/>
              <a:gd name="connsiteY94" fmla="*/ 4231991 h 4270358"/>
              <a:gd name="connsiteX95" fmla="*/ 1203193 w 3898347"/>
              <a:gd name="connsiteY95" fmla="*/ 4232867 h 4270358"/>
              <a:gd name="connsiteX96" fmla="*/ 1201049 w 3898347"/>
              <a:gd name="connsiteY96" fmla="*/ 4242842 h 4270358"/>
              <a:gd name="connsiteX97" fmla="*/ 1185298 w 3898347"/>
              <a:gd name="connsiteY97" fmla="*/ 4251133 h 4270358"/>
              <a:gd name="connsiteX98" fmla="*/ 1164955 w 3898347"/>
              <a:gd name="connsiteY98" fmla="*/ 4250027 h 4270358"/>
              <a:gd name="connsiteX99" fmla="*/ 1067357 w 3898347"/>
              <a:gd name="connsiteY99" fmla="*/ 4233908 h 4270358"/>
              <a:gd name="connsiteX100" fmla="*/ 1009492 w 3898347"/>
              <a:gd name="connsiteY100" fmla="*/ 4230455 h 4270358"/>
              <a:gd name="connsiteX101" fmla="*/ 988345 w 3898347"/>
              <a:gd name="connsiteY101" fmla="*/ 4238880 h 4270358"/>
              <a:gd name="connsiteX102" fmla="*/ 958251 w 3898347"/>
              <a:gd name="connsiteY102" fmla="*/ 4244100 h 4270358"/>
              <a:gd name="connsiteX103" fmla="*/ 905785 w 3898347"/>
              <a:gd name="connsiteY103" fmla="*/ 4260845 h 4270358"/>
              <a:gd name="connsiteX104" fmla="*/ 834176 w 3898347"/>
              <a:gd name="connsiteY104" fmla="*/ 4270241 h 4270358"/>
              <a:gd name="connsiteX105" fmla="*/ 778474 w 3898347"/>
              <a:gd name="connsiteY105" fmla="*/ 4235526 h 4270358"/>
              <a:gd name="connsiteX106" fmla="*/ 774418 w 3898347"/>
              <a:gd name="connsiteY106" fmla="*/ 4242583 h 4270358"/>
              <a:gd name="connsiteX107" fmla="*/ 737705 w 3898347"/>
              <a:gd name="connsiteY107" fmla="*/ 4238891 h 4270358"/>
              <a:gd name="connsiteX108" fmla="*/ 627717 w 3898347"/>
              <a:gd name="connsiteY108" fmla="*/ 4207629 h 4270358"/>
              <a:gd name="connsiteX109" fmla="*/ 533391 w 3898347"/>
              <a:gd name="connsiteY109" fmla="*/ 4170035 h 4270358"/>
              <a:gd name="connsiteX110" fmla="*/ 508621 w 3898347"/>
              <a:gd name="connsiteY110" fmla="*/ 4176044 h 4270358"/>
              <a:gd name="connsiteX111" fmla="*/ 467082 w 3898347"/>
              <a:gd name="connsiteY111" fmla="*/ 4185616 h 4270358"/>
              <a:gd name="connsiteX112" fmla="*/ 437646 w 3898347"/>
              <a:gd name="connsiteY112" fmla="*/ 4212658 h 4270358"/>
              <a:gd name="connsiteX113" fmla="*/ 402271 w 3898347"/>
              <a:gd name="connsiteY113" fmla="*/ 4212774 h 4270358"/>
              <a:gd name="connsiteX114" fmla="*/ 391968 w 3898347"/>
              <a:gd name="connsiteY114" fmla="*/ 4187073 h 4270358"/>
              <a:gd name="connsiteX115" fmla="*/ 354806 w 3898347"/>
              <a:gd name="connsiteY115" fmla="*/ 4195545 h 4270358"/>
              <a:gd name="connsiteX116" fmla="*/ 298662 w 3898347"/>
              <a:gd name="connsiteY116" fmla="*/ 4211227 h 4270358"/>
              <a:gd name="connsiteX117" fmla="*/ 265740 w 3898347"/>
              <a:gd name="connsiteY117" fmla="*/ 4213623 h 4270358"/>
              <a:gd name="connsiteX118" fmla="*/ 176403 w 3898347"/>
              <a:gd name="connsiteY118" fmla="*/ 4227393 h 4270358"/>
              <a:gd name="connsiteX119" fmla="*/ 82528 w 3898347"/>
              <a:gd name="connsiteY119" fmla="*/ 4243774 h 4270358"/>
              <a:gd name="connsiteX120" fmla="*/ 19464 w 3898347"/>
              <a:gd name="connsiteY120" fmla="*/ 4256103 h 4270358"/>
              <a:gd name="connsiteX121" fmla="*/ 0 w 3898347"/>
              <a:gd name="connsiteY121" fmla="*/ 4221939 h 4270358"/>
              <a:gd name="connsiteX122" fmla="*/ 0 w 3898347"/>
              <a:gd name="connsiteY122" fmla="*/ 15850 h 4270358"/>
              <a:gd name="connsiteX123" fmla="*/ 3898347 w 3898347"/>
              <a:gd name="connsiteY123" fmla="*/ 0 h 4270358"/>
              <a:gd name="connsiteX0" fmla="*/ 3898347 w 3898347"/>
              <a:gd name="connsiteY0" fmla="*/ 0 h 4260845"/>
              <a:gd name="connsiteX1" fmla="*/ 3898347 w 3898347"/>
              <a:gd name="connsiteY1" fmla="*/ 3834445 h 4260845"/>
              <a:gd name="connsiteX2" fmla="*/ 3892314 w 3898347"/>
              <a:gd name="connsiteY2" fmla="*/ 3832951 h 4260845"/>
              <a:gd name="connsiteX3" fmla="*/ 3851953 w 3898347"/>
              <a:gd name="connsiteY3" fmla="*/ 3802983 h 4260845"/>
              <a:gd name="connsiteX4" fmla="*/ 3836418 w 3898347"/>
              <a:gd name="connsiteY4" fmla="*/ 3811513 h 4260845"/>
              <a:gd name="connsiteX5" fmla="*/ 3833758 w 3898347"/>
              <a:gd name="connsiteY5" fmla="*/ 3813341 h 4260845"/>
              <a:gd name="connsiteX6" fmla="*/ 3822673 w 3898347"/>
              <a:gd name="connsiteY6" fmla="*/ 3812913 h 4260845"/>
              <a:gd name="connsiteX7" fmla="*/ 3820104 w 3898347"/>
              <a:gd name="connsiteY7" fmla="*/ 3822466 h 4260845"/>
              <a:gd name="connsiteX8" fmla="*/ 3803816 w 3898347"/>
              <a:gd name="connsiteY8" fmla="*/ 3828757 h 4260845"/>
              <a:gd name="connsiteX9" fmla="*/ 3729936 w 3898347"/>
              <a:gd name="connsiteY9" fmla="*/ 3815386 h 4260845"/>
              <a:gd name="connsiteX10" fmla="*/ 3726018 w 3898347"/>
              <a:gd name="connsiteY10" fmla="*/ 3815100 h 4260845"/>
              <a:gd name="connsiteX11" fmla="*/ 3725413 w 3898347"/>
              <a:gd name="connsiteY11" fmla="*/ 3814615 h 4260845"/>
              <a:gd name="connsiteX12" fmla="*/ 3713801 w 3898347"/>
              <a:gd name="connsiteY12" fmla="*/ 3811018 h 4260845"/>
              <a:gd name="connsiteX13" fmla="*/ 3709087 w 3898347"/>
              <a:gd name="connsiteY13" fmla="*/ 3813195 h 4260845"/>
              <a:gd name="connsiteX14" fmla="*/ 3698038 w 3898347"/>
              <a:gd name="connsiteY14" fmla="*/ 3806182 h 4260845"/>
              <a:gd name="connsiteX15" fmla="*/ 3662227 w 3898347"/>
              <a:gd name="connsiteY15" fmla="*/ 3807761 h 4260845"/>
              <a:gd name="connsiteX16" fmla="*/ 3659872 w 3898347"/>
              <a:gd name="connsiteY16" fmla="*/ 3805524 h 4260845"/>
              <a:gd name="connsiteX17" fmla="*/ 3643454 w 3898347"/>
              <a:gd name="connsiteY17" fmla="*/ 3794831 h 4260845"/>
              <a:gd name="connsiteX18" fmla="*/ 3624789 w 3898347"/>
              <a:gd name="connsiteY18" fmla="*/ 3803185 h 4260845"/>
              <a:gd name="connsiteX19" fmla="*/ 3602327 w 3898347"/>
              <a:gd name="connsiteY19" fmla="*/ 3794616 h 4260845"/>
              <a:gd name="connsiteX20" fmla="*/ 3596645 w 3898347"/>
              <a:gd name="connsiteY20" fmla="*/ 3797108 h 4260845"/>
              <a:gd name="connsiteX21" fmla="*/ 3574144 w 3898347"/>
              <a:gd name="connsiteY21" fmla="*/ 3795108 h 4260845"/>
              <a:gd name="connsiteX22" fmla="*/ 3562310 w 3898347"/>
              <a:gd name="connsiteY22" fmla="*/ 3787534 h 4260845"/>
              <a:gd name="connsiteX23" fmla="*/ 3551635 w 3898347"/>
              <a:gd name="connsiteY23" fmla="*/ 3797705 h 4260845"/>
              <a:gd name="connsiteX24" fmla="*/ 3542668 w 3898347"/>
              <a:gd name="connsiteY24" fmla="*/ 3803283 h 4260845"/>
              <a:gd name="connsiteX25" fmla="*/ 3533033 w 3898347"/>
              <a:gd name="connsiteY25" fmla="*/ 3799071 h 4260845"/>
              <a:gd name="connsiteX26" fmla="*/ 3521726 w 3898347"/>
              <a:gd name="connsiteY26" fmla="*/ 3804691 h 4260845"/>
              <a:gd name="connsiteX27" fmla="*/ 3520080 w 3898347"/>
              <a:gd name="connsiteY27" fmla="*/ 3805210 h 4260845"/>
              <a:gd name="connsiteX28" fmla="*/ 3508491 w 3898347"/>
              <a:gd name="connsiteY28" fmla="*/ 3797398 h 4260845"/>
              <a:gd name="connsiteX29" fmla="*/ 3503787 w 3898347"/>
              <a:gd name="connsiteY29" fmla="*/ 3797787 h 4260845"/>
              <a:gd name="connsiteX30" fmla="*/ 3492165 w 3898347"/>
              <a:gd name="connsiteY30" fmla="*/ 3799887 h 4260845"/>
              <a:gd name="connsiteX31" fmla="*/ 3472233 w 3898347"/>
              <a:gd name="connsiteY31" fmla="*/ 3805682 h 4260845"/>
              <a:gd name="connsiteX32" fmla="*/ 3465921 w 3898347"/>
              <a:gd name="connsiteY32" fmla="*/ 3805814 h 4260845"/>
              <a:gd name="connsiteX33" fmla="*/ 3455541 w 3898347"/>
              <a:gd name="connsiteY33" fmla="*/ 3815505 h 4260845"/>
              <a:gd name="connsiteX34" fmla="*/ 3429027 w 3898347"/>
              <a:gd name="connsiteY34" fmla="*/ 3816906 h 4260845"/>
              <a:gd name="connsiteX35" fmla="*/ 3369507 w 3898347"/>
              <a:gd name="connsiteY35" fmla="*/ 3825563 h 4260845"/>
              <a:gd name="connsiteX36" fmla="*/ 3324491 w 3898347"/>
              <a:gd name="connsiteY36" fmla="*/ 3832006 h 4260845"/>
              <a:gd name="connsiteX37" fmla="*/ 3244235 w 3898347"/>
              <a:gd name="connsiteY37" fmla="*/ 3834376 h 4260845"/>
              <a:gd name="connsiteX38" fmla="*/ 3226507 w 3898347"/>
              <a:gd name="connsiteY38" fmla="*/ 3820131 h 4260845"/>
              <a:gd name="connsiteX39" fmla="*/ 3191688 w 3898347"/>
              <a:gd name="connsiteY39" fmla="*/ 3837359 h 4260845"/>
              <a:gd name="connsiteX40" fmla="*/ 3153779 w 3898347"/>
              <a:gd name="connsiteY40" fmla="*/ 3848439 h 4260845"/>
              <a:gd name="connsiteX41" fmla="*/ 3090188 w 3898347"/>
              <a:gd name="connsiteY41" fmla="*/ 3855036 h 4260845"/>
              <a:gd name="connsiteX42" fmla="*/ 3031422 w 3898347"/>
              <a:gd name="connsiteY42" fmla="*/ 3858298 h 4260845"/>
              <a:gd name="connsiteX43" fmla="*/ 2996288 w 3898347"/>
              <a:gd name="connsiteY43" fmla="*/ 3860020 h 4260845"/>
              <a:gd name="connsiteX44" fmla="*/ 2901661 w 3898347"/>
              <a:gd name="connsiteY44" fmla="*/ 3882243 h 4260845"/>
              <a:gd name="connsiteX45" fmla="*/ 2782141 w 3898347"/>
              <a:gd name="connsiteY45" fmla="*/ 3932983 h 4260845"/>
              <a:gd name="connsiteX46" fmla="*/ 2749597 w 3898347"/>
              <a:gd name="connsiteY46" fmla="*/ 3956746 h 4260845"/>
              <a:gd name="connsiteX47" fmla="*/ 2730493 w 3898347"/>
              <a:gd name="connsiteY47" fmla="*/ 3955236 h 4260845"/>
              <a:gd name="connsiteX48" fmla="*/ 2707507 w 3898347"/>
              <a:gd name="connsiteY48" fmla="*/ 3947771 h 4260845"/>
              <a:gd name="connsiteX49" fmla="*/ 2701937 w 3898347"/>
              <a:gd name="connsiteY49" fmla="*/ 3950565 h 4260845"/>
              <a:gd name="connsiteX50" fmla="*/ 2679435 w 3898347"/>
              <a:gd name="connsiteY50" fmla="*/ 3949768 h 4260845"/>
              <a:gd name="connsiteX51" fmla="*/ 2667352 w 3898347"/>
              <a:gd name="connsiteY51" fmla="*/ 3942821 h 4260845"/>
              <a:gd name="connsiteX52" fmla="*/ 2657096 w 3898347"/>
              <a:gd name="connsiteY52" fmla="*/ 3953571 h 4260845"/>
              <a:gd name="connsiteX53" fmla="*/ 2655161 w 3898347"/>
              <a:gd name="connsiteY53" fmla="*/ 3962216 h 4260845"/>
              <a:gd name="connsiteX54" fmla="*/ 2638604 w 3898347"/>
              <a:gd name="connsiteY54" fmla="*/ 3955936 h 4260845"/>
              <a:gd name="connsiteX55" fmla="*/ 2626185 w 3898347"/>
              <a:gd name="connsiteY55" fmla="*/ 3962937 h 4260845"/>
              <a:gd name="connsiteX56" fmla="*/ 2614077 w 3898347"/>
              <a:gd name="connsiteY56" fmla="*/ 3955576 h 4260845"/>
              <a:gd name="connsiteX57" fmla="*/ 2609403 w 3898347"/>
              <a:gd name="connsiteY57" fmla="*/ 3956215 h 4260845"/>
              <a:gd name="connsiteX58" fmla="*/ 2597896 w 3898347"/>
              <a:gd name="connsiteY58" fmla="*/ 3958939 h 4260845"/>
              <a:gd name="connsiteX59" fmla="*/ 2578251 w 3898347"/>
              <a:gd name="connsiteY59" fmla="*/ 3965812 h 4260845"/>
              <a:gd name="connsiteX60" fmla="*/ 2571961 w 3898347"/>
              <a:gd name="connsiteY60" fmla="*/ 3966278 h 4260845"/>
              <a:gd name="connsiteX61" fmla="*/ 2559399 w 3898347"/>
              <a:gd name="connsiteY61" fmla="*/ 3979193 h 4260845"/>
              <a:gd name="connsiteX62" fmla="*/ 2533560 w 3898347"/>
              <a:gd name="connsiteY62" fmla="*/ 3988160 h 4260845"/>
              <a:gd name="connsiteX63" fmla="*/ 2515299 w 3898347"/>
              <a:gd name="connsiteY63" fmla="*/ 4016867 h 4260845"/>
              <a:gd name="connsiteX64" fmla="*/ 2513423 w 3898347"/>
              <a:gd name="connsiteY64" fmla="*/ 4018759 h 4260845"/>
              <a:gd name="connsiteX65" fmla="*/ 2482991 w 3898347"/>
              <a:gd name="connsiteY65" fmla="*/ 4012935 h 4260845"/>
              <a:gd name="connsiteX66" fmla="*/ 2446940 w 3898347"/>
              <a:gd name="connsiteY66" fmla="*/ 4021172 h 4260845"/>
              <a:gd name="connsiteX67" fmla="*/ 2404883 w 3898347"/>
              <a:gd name="connsiteY67" fmla="*/ 4024808 h 4260845"/>
              <a:gd name="connsiteX68" fmla="*/ 2373894 w 3898347"/>
              <a:gd name="connsiteY68" fmla="*/ 4023827 h 4260845"/>
              <a:gd name="connsiteX69" fmla="*/ 2297080 w 3898347"/>
              <a:gd name="connsiteY69" fmla="*/ 4040841 h 4260845"/>
              <a:gd name="connsiteX70" fmla="*/ 2170615 w 3898347"/>
              <a:gd name="connsiteY70" fmla="*/ 4077196 h 4260845"/>
              <a:gd name="connsiteX71" fmla="*/ 2143580 w 3898347"/>
              <a:gd name="connsiteY71" fmla="*/ 4083102 h 4260845"/>
              <a:gd name="connsiteX72" fmla="*/ 2119893 w 3898347"/>
              <a:gd name="connsiteY72" fmla="*/ 4080874 h 4260845"/>
              <a:gd name="connsiteX73" fmla="*/ 2114008 w 3898347"/>
              <a:gd name="connsiteY73" fmla="*/ 4073996 h 4260845"/>
              <a:gd name="connsiteX74" fmla="*/ 2099067 w 3898347"/>
              <a:gd name="connsiteY74" fmla="*/ 4076068 h 4260845"/>
              <a:gd name="connsiteX75" fmla="*/ 2095000 w 3898347"/>
              <a:gd name="connsiteY75" fmla="*/ 4075096 h 4260845"/>
              <a:gd name="connsiteX76" fmla="*/ 2071767 w 3898347"/>
              <a:gd name="connsiteY76" fmla="*/ 4071044 h 4260845"/>
              <a:gd name="connsiteX77" fmla="*/ 2024486 w 3898347"/>
              <a:gd name="connsiteY77" fmla="*/ 4100276 h 4260845"/>
              <a:gd name="connsiteX78" fmla="*/ 1964411 w 3898347"/>
              <a:gd name="connsiteY78" fmla="*/ 4105069 h 4260845"/>
              <a:gd name="connsiteX79" fmla="*/ 1739945 w 3898347"/>
              <a:gd name="connsiteY79" fmla="*/ 4171795 h 4260845"/>
              <a:gd name="connsiteX80" fmla="*/ 1610556 w 3898347"/>
              <a:gd name="connsiteY80" fmla="*/ 4167701 h 4260845"/>
              <a:gd name="connsiteX81" fmla="*/ 1553623 w 3898347"/>
              <a:gd name="connsiteY81" fmla="*/ 4236045 h 4260845"/>
              <a:gd name="connsiteX82" fmla="*/ 1548640 w 3898347"/>
              <a:gd name="connsiteY82" fmla="*/ 4238297 h 4260845"/>
              <a:gd name="connsiteX83" fmla="*/ 1530136 w 3898347"/>
              <a:gd name="connsiteY83" fmla="*/ 4227121 h 4260845"/>
              <a:gd name="connsiteX84" fmla="*/ 1508787 w 3898347"/>
              <a:gd name="connsiteY84" fmla="*/ 4234213 h 4260845"/>
              <a:gd name="connsiteX85" fmla="*/ 1488914 w 3898347"/>
              <a:gd name="connsiteY85" fmla="*/ 4241772 h 4260845"/>
              <a:gd name="connsiteX86" fmla="*/ 1488999 w 3898347"/>
              <a:gd name="connsiteY86" fmla="*/ 4251186 h 4260845"/>
              <a:gd name="connsiteX87" fmla="*/ 1475364 w 3898347"/>
              <a:gd name="connsiteY87" fmla="*/ 4248364 h 4260845"/>
              <a:gd name="connsiteX88" fmla="*/ 1457275 w 3898347"/>
              <a:gd name="connsiteY88" fmla="*/ 4252863 h 4260845"/>
              <a:gd name="connsiteX89" fmla="*/ 1448085 w 3898347"/>
              <a:gd name="connsiteY89" fmla="*/ 4248391 h 4260845"/>
              <a:gd name="connsiteX90" fmla="*/ 1315306 w 3898347"/>
              <a:gd name="connsiteY90" fmla="*/ 4237004 h 4260845"/>
              <a:gd name="connsiteX91" fmla="*/ 1272434 w 3898347"/>
              <a:gd name="connsiteY91" fmla="*/ 4244958 h 4260845"/>
              <a:gd name="connsiteX92" fmla="*/ 1231567 w 3898347"/>
              <a:gd name="connsiteY92" fmla="*/ 4219356 h 4260845"/>
              <a:gd name="connsiteX93" fmla="*/ 1216643 w 3898347"/>
              <a:gd name="connsiteY93" fmla="*/ 4229828 h 4260845"/>
              <a:gd name="connsiteX94" fmla="*/ 1214101 w 3898347"/>
              <a:gd name="connsiteY94" fmla="*/ 4231991 h 4260845"/>
              <a:gd name="connsiteX95" fmla="*/ 1203193 w 3898347"/>
              <a:gd name="connsiteY95" fmla="*/ 4232867 h 4260845"/>
              <a:gd name="connsiteX96" fmla="*/ 1201049 w 3898347"/>
              <a:gd name="connsiteY96" fmla="*/ 4242842 h 4260845"/>
              <a:gd name="connsiteX97" fmla="*/ 1185298 w 3898347"/>
              <a:gd name="connsiteY97" fmla="*/ 4251133 h 4260845"/>
              <a:gd name="connsiteX98" fmla="*/ 1164955 w 3898347"/>
              <a:gd name="connsiteY98" fmla="*/ 4250027 h 4260845"/>
              <a:gd name="connsiteX99" fmla="*/ 1067357 w 3898347"/>
              <a:gd name="connsiteY99" fmla="*/ 4233908 h 4260845"/>
              <a:gd name="connsiteX100" fmla="*/ 1009492 w 3898347"/>
              <a:gd name="connsiteY100" fmla="*/ 4230455 h 4260845"/>
              <a:gd name="connsiteX101" fmla="*/ 988345 w 3898347"/>
              <a:gd name="connsiteY101" fmla="*/ 4238880 h 4260845"/>
              <a:gd name="connsiteX102" fmla="*/ 958251 w 3898347"/>
              <a:gd name="connsiteY102" fmla="*/ 4244100 h 4260845"/>
              <a:gd name="connsiteX103" fmla="*/ 905785 w 3898347"/>
              <a:gd name="connsiteY103" fmla="*/ 4260845 h 4260845"/>
              <a:gd name="connsiteX104" fmla="*/ 837706 w 3898347"/>
              <a:gd name="connsiteY104" fmla="*/ 4245528 h 4260845"/>
              <a:gd name="connsiteX105" fmla="*/ 778474 w 3898347"/>
              <a:gd name="connsiteY105" fmla="*/ 4235526 h 4260845"/>
              <a:gd name="connsiteX106" fmla="*/ 774418 w 3898347"/>
              <a:gd name="connsiteY106" fmla="*/ 4242583 h 4260845"/>
              <a:gd name="connsiteX107" fmla="*/ 737705 w 3898347"/>
              <a:gd name="connsiteY107" fmla="*/ 4238891 h 4260845"/>
              <a:gd name="connsiteX108" fmla="*/ 627717 w 3898347"/>
              <a:gd name="connsiteY108" fmla="*/ 4207629 h 4260845"/>
              <a:gd name="connsiteX109" fmla="*/ 533391 w 3898347"/>
              <a:gd name="connsiteY109" fmla="*/ 4170035 h 4260845"/>
              <a:gd name="connsiteX110" fmla="*/ 508621 w 3898347"/>
              <a:gd name="connsiteY110" fmla="*/ 4176044 h 4260845"/>
              <a:gd name="connsiteX111" fmla="*/ 467082 w 3898347"/>
              <a:gd name="connsiteY111" fmla="*/ 4185616 h 4260845"/>
              <a:gd name="connsiteX112" fmla="*/ 437646 w 3898347"/>
              <a:gd name="connsiteY112" fmla="*/ 4212658 h 4260845"/>
              <a:gd name="connsiteX113" fmla="*/ 402271 w 3898347"/>
              <a:gd name="connsiteY113" fmla="*/ 4212774 h 4260845"/>
              <a:gd name="connsiteX114" fmla="*/ 391968 w 3898347"/>
              <a:gd name="connsiteY114" fmla="*/ 4187073 h 4260845"/>
              <a:gd name="connsiteX115" fmla="*/ 354806 w 3898347"/>
              <a:gd name="connsiteY115" fmla="*/ 4195545 h 4260845"/>
              <a:gd name="connsiteX116" fmla="*/ 298662 w 3898347"/>
              <a:gd name="connsiteY116" fmla="*/ 4211227 h 4260845"/>
              <a:gd name="connsiteX117" fmla="*/ 265740 w 3898347"/>
              <a:gd name="connsiteY117" fmla="*/ 4213623 h 4260845"/>
              <a:gd name="connsiteX118" fmla="*/ 176403 w 3898347"/>
              <a:gd name="connsiteY118" fmla="*/ 4227393 h 4260845"/>
              <a:gd name="connsiteX119" fmla="*/ 82528 w 3898347"/>
              <a:gd name="connsiteY119" fmla="*/ 4243774 h 4260845"/>
              <a:gd name="connsiteX120" fmla="*/ 19464 w 3898347"/>
              <a:gd name="connsiteY120" fmla="*/ 4256103 h 4260845"/>
              <a:gd name="connsiteX121" fmla="*/ 0 w 3898347"/>
              <a:gd name="connsiteY121" fmla="*/ 4221939 h 4260845"/>
              <a:gd name="connsiteX122" fmla="*/ 0 w 3898347"/>
              <a:gd name="connsiteY122" fmla="*/ 15850 h 4260845"/>
              <a:gd name="connsiteX123" fmla="*/ 3898347 w 3898347"/>
              <a:gd name="connsiteY123" fmla="*/ 0 h 4260845"/>
              <a:gd name="connsiteX0" fmla="*/ 3898347 w 3898347"/>
              <a:gd name="connsiteY0" fmla="*/ 0 h 4260845"/>
              <a:gd name="connsiteX1" fmla="*/ 3898347 w 3898347"/>
              <a:gd name="connsiteY1" fmla="*/ 3834445 h 4260845"/>
              <a:gd name="connsiteX2" fmla="*/ 3892314 w 3898347"/>
              <a:gd name="connsiteY2" fmla="*/ 3832951 h 4260845"/>
              <a:gd name="connsiteX3" fmla="*/ 3851953 w 3898347"/>
              <a:gd name="connsiteY3" fmla="*/ 3802983 h 4260845"/>
              <a:gd name="connsiteX4" fmla="*/ 3836418 w 3898347"/>
              <a:gd name="connsiteY4" fmla="*/ 3811513 h 4260845"/>
              <a:gd name="connsiteX5" fmla="*/ 3833758 w 3898347"/>
              <a:gd name="connsiteY5" fmla="*/ 3813341 h 4260845"/>
              <a:gd name="connsiteX6" fmla="*/ 3822673 w 3898347"/>
              <a:gd name="connsiteY6" fmla="*/ 3812913 h 4260845"/>
              <a:gd name="connsiteX7" fmla="*/ 3820104 w 3898347"/>
              <a:gd name="connsiteY7" fmla="*/ 3822466 h 4260845"/>
              <a:gd name="connsiteX8" fmla="*/ 3803816 w 3898347"/>
              <a:gd name="connsiteY8" fmla="*/ 3828757 h 4260845"/>
              <a:gd name="connsiteX9" fmla="*/ 3729936 w 3898347"/>
              <a:gd name="connsiteY9" fmla="*/ 3815386 h 4260845"/>
              <a:gd name="connsiteX10" fmla="*/ 3726018 w 3898347"/>
              <a:gd name="connsiteY10" fmla="*/ 3815100 h 4260845"/>
              <a:gd name="connsiteX11" fmla="*/ 3725413 w 3898347"/>
              <a:gd name="connsiteY11" fmla="*/ 3814615 h 4260845"/>
              <a:gd name="connsiteX12" fmla="*/ 3713801 w 3898347"/>
              <a:gd name="connsiteY12" fmla="*/ 3811018 h 4260845"/>
              <a:gd name="connsiteX13" fmla="*/ 3709087 w 3898347"/>
              <a:gd name="connsiteY13" fmla="*/ 3813195 h 4260845"/>
              <a:gd name="connsiteX14" fmla="*/ 3698038 w 3898347"/>
              <a:gd name="connsiteY14" fmla="*/ 3806182 h 4260845"/>
              <a:gd name="connsiteX15" fmla="*/ 3662227 w 3898347"/>
              <a:gd name="connsiteY15" fmla="*/ 3807761 h 4260845"/>
              <a:gd name="connsiteX16" fmla="*/ 3659872 w 3898347"/>
              <a:gd name="connsiteY16" fmla="*/ 3805524 h 4260845"/>
              <a:gd name="connsiteX17" fmla="*/ 3643454 w 3898347"/>
              <a:gd name="connsiteY17" fmla="*/ 3794831 h 4260845"/>
              <a:gd name="connsiteX18" fmla="*/ 3624789 w 3898347"/>
              <a:gd name="connsiteY18" fmla="*/ 3803185 h 4260845"/>
              <a:gd name="connsiteX19" fmla="*/ 3602327 w 3898347"/>
              <a:gd name="connsiteY19" fmla="*/ 3794616 h 4260845"/>
              <a:gd name="connsiteX20" fmla="*/ 3596645 w 3898347"/>
              <a:gd name="connsiteY20" fmla="*/ 3797108 h 4260845"/>
              <a:gd name="connsiteX21" fmla="*/ 3574144 w 3898347"/>
              <a:gd name="connsiteY21" fmla="*/ 3795108 h 4260845"/>
              <a:gd name="connsiteX22" fmla="*/ 3562310 w 3898347"/>
              <a:gd name="connsiteY22" fmla="*/ 3787534 h 4260845"/>
              <a:gd name="connsiteX23" fmla="*/ 3551635 w 3898347"/>
              <a:gd name="connsiteY23" fmla="*/ 3797705 h 4260845"/>
              <a:gd name="connsiteX24" fmla="*/ 3542668 w 3898347"/>
              <a:gd name="connsiteY24" fmla="*/ 3803283 h 4260845"/>
              <a:gd name="connsiteX25" fmla="*/ 3533033 w 3898347"/>
              <a:gd name="connsiteY25" fmla="*/ 3799071 h 4260845"/>
              <a:gd name="connsiteX26" fmla="*/ 3521726 w 3898347"/>
              <a:gd name="connsiteY26" fmla="*/ 3804691 h 4260845"/>
              <a:gd name="connsiteX27" fmla="*/ 3520080 w 3898347"/>
              <a:gd name="connsiteY27" fmla="*/ 3805210 h 4260845"/>
              <a:gd name="connsiteX28" fmla="*/ 3508491 w 3898347"/>
              <a:gd name="connsiteY28" fmla="*/ 3797398 h 4260845"/>
              <a:gd name="connsiteX29" fmla="*/ 3503787 w 3898347"/>
              <a:gd name="connsiteY29" fmla="*/ 3797787 h 4260845"/>
              <a:gd name="connsiteX30" fmla="*/ 3492165 w 3898347"/>
              <a:gd name="connsiteY30" fmla="*/ 3799887 h 4260845"/>
              <a:gd name="connsiteX31" fmla="*/ 3472233 w 3898347"/>
              <a:gd name="connsiteY31" fmla="*/ 3805682 h 4260845"/>
              <a:gd name="connsiteX32" fmla="*/ 3465921 w 3898347"/>
              <a:gd name="connsiteY32" fmla="*/ 3805814 h 4260845"/>
              <a:gd name="connsiteX33" fmla="*/ 3455541 w 3898347"/>
              <a:gd name="connsiteY33" fmla="*/ 3815505 h 4260845"/>
              <a:gd name="connsiteX34" fmla="*/ 3429027 w 3898347"/>
              <a:gd name="connsiteY34" fmla="*/ 3816906 h 4260845"/>
              <a:gd name="connsiteX35" fmla="*/ 3369507 w 3898347"/>
              <a:gd name="connsiteY35" fmla="*/ 3825563 h 4260845"/>
              <a:gd name="connsiteX36" fmla="*/ 3324491 w 3898347"/>
              <a:gd name="connsiteY36" fmla="*/ 3832006 h 4260845"/>
              <a:gd name="connsiteX37" fmla="*/ 3244235 w 3898347"/>
              <a:gd name="connsiteY37" fmla="*/ 3834376 h 4260845"/>
              <a:gd name="connsiteX38" fmla="*/ 3226507 w 3898347"/>
              <a:gd name="connsiteY38" fmla="*/ 3820131 h 4260845"/>
              <a:gd name="connsiteX39" fmla="*/ 3191688 w 3898347"/>
              <a:gd name="connsiteY39" fmla="*/ 3837359 h 4260845"/>
              <a:gd name="connsiteX40" fmla="*/ 3153779 w 3898347"/>
              <a:gd name="connsiteY40" fmla="*/ 3848439 h 4260845"/>
              <a:gd name="connsiteX41" fmla="*/ 3090188 w 3898347"/>
              <a:gd name="connsiteY41" fmla="*/ 3855036 h 4260845"/>
              <a:gd name="connsiteX42" fmla="*/ 3031422 w 3898347"/>
              <a:gd name="connsiteY42" fmla="*/ 3858298 h 4260845"/>
              <a:gd name="connsiteX43" fmla="*/ 2996288 w 3898347"/>
              <a:gd name="connsiteY43" fmla="*/ 3860020 h 4260845"/>
              <a:gd name="connsiteX44" fmla="*/ 2901661 w 3898347"/>
              <a:gd name="connsiteY44" fmla="*/ 3882243 h 4260845"/>
              <a:gd name="connsiteX45" fmla="*/ 2782141 w 3898347"/>
              <a:gd name="connsiteY45" fmla="*/ 3932983 h 4260845"/>
              <a:gd name="connsiteX46" fmla="*/ 2749597 w 3898347"/>
              <a:gd name="connsiteY46" fmla="*/ 3956746 h 4260845"/>
              <a:gd name="connsiteX47" fmla="*/ 2730493 w 3898347"/>
              <a:gd name="connsiteY47" fmla="*/ 3955236 h 4260845"/>
              <a:gd name="connsiteX48" fmla="*/ 2707507 w 3898347"/>
              <a:gd name="connsiteY48" fmla="*/ 3947771 h 4260845"/>
              <a:gd name="connsiteX49" fmla="*/ 2701937 w 3898347"/>
              <a:gd name="connsiteY49" fmla="*/ 3950565 h 4260845"/>
              <a:gd name="connsiteX50" fmla="*/ 2679435 w 3898347"/>
              <a:gd name="connsiteY50" fmla="*/ 3949768 h 4260845"/>
              <a:gd name="connsiteX51" fmla="*/ 2667352 w 3898347"/>
              <a:gd name="connsiteY51" fmla="*/ 3942821 h 4260845"/>
              <a:gd name="connsiteX52" fmla="*/ 2657096 w 3898347"/>
              <a:gd name="connsiteY52" fmla="*/ 3953571 h 4260845"/>
              <a:gd name="connsiteX53" fmla="*/ 2655161 w 3898347"/>
              <a:gd name="connsiteY53" fmla="*/ 3962216 h 4260845"/>
              <a:gd name="connsiteX54" fmla="*/ 2638604 w 3898347"/>
              <a:gd name="connsiteY54" fmla="*/ 3955936 h 4260845"/>
              <a:gd name="connsiteX55" fmla="*/ 2626185 w 3898347"/>
              <a:gd name="connsiteY55" fmla="*/ 3962937 h 4260845"/>
              <a:gd name="connsiteX56" fmla="*/ 2614077 w 3898347"/>
              <a:gd name="connsiteY56" fmla="*/ 3955576 h 4260845"/>
              <a:gd name="connsiteX57" fmla="*/ 2609403 w 3898347"/>
              <a:gd name="connsiteY57" fmla="*/ 3956215 h 4260845"/>
              <a:gd name="connsiteX58" fmla="*/ 2597896 w 3898347"/>
              <a:gd name="connsiteY58" fmla="*/ 3958939 h 4260845"/>
              <a:gd name="connsiteX59" fmla="*/ 2578251 w 3898347"/>
              <a:gd name="connsiteY59" fmla="*/ 3965812 h 4260845"/>
              <a:gd name="connsiteX60" fmla="*/ 2571961 w 3898347"/>
              <a:gd name="connsiteY60" fmla="*/ 3966278 h 4260845"/>
              <a:gd name="connsiteX61" fmla="*/ 2559399 w 3898347"/>
              <a:gd name="connsiteY61" fmla="*/ 3979193 h 4260845"/>
              <a:gd name="connsiteX62" fmla="*/ 2533560 w 3898347"/>
              <a:gd name="connsiteY62" fmla="*/ 3988160 h 4260845"/>
              <a:gd name="connsiteX63" fmla="*/ 2515299 w 3898347"/>
              <a:gd name="connsiteY63" fmla="*/ 4016867 h 4260845"/>
              <a:gd name="connsiteX64" fmla="*/ 2513423 w 3898347"/>
              <a:gd name="connsiteY64" fmla="*/ 4018759 h 4260845"/>
              <a:gd name="connsiteX65" fmla="*/ 2482991 w 3898347"/>
              <a:gd name="connsiteY65" fmla="*/ 4012935 h 4260845"/>
              <a:gd name="connsiteX66" fmla="*/ 2446940 w 3898347"/>
              <a:gd name="connsiteY66" fmla="*/ 4021172 h 4260845"/>
              <a:gd name="connsiteX67" fmla="*/ 2404883 w 3898347"/>
              <a:gd name="connsiteY67" fmla="*/ 4024808 h 4260845"/>
              <a:gd name="connsiteX68" fmla="*/ 2373894 w 3898347"/>
              <a:gd name="connsiteY68" fmla="*/ 4023827 h 4260845"/>
              <a:gd name="connsiteX69" fmla="*/ 2297080 w 3898347"/>
              <a:gd name="connsiteY69" fmla="*/ 4040841 h 4260845"/>
              <a:gd name="connsiteX70" fmla="*/ 2170615 w 3898347"/>
              <a:gd name="connsiteY70" fmla="*/ 4077196 h 4260845"/>
              <a:gd name="connsiteX71" fmla="*/ 2143580 w 3898347"/>
              <a:gd name="connsiteY71" fmla="*/ 4083102 h 4260845"/>
              <a:gd name="connsiteX72" fmla="*/ 2119893 w 3898347"/>
              <a:gd name="connsiteY72" fmla="*/ 4080874 h 4260845"/>
              <a:gd name="connsiteX73" fmla="*/ 2114008 w 3898347"/>
              <a:gd name="connsiteY73" fmla="*/ 4073996 h 4260845"/>
              <a:gd name="connsiteX74" fmla="*/ 2099067 w 3898347"/>
              <a:gd name="connsiteY74" fmla="*/ 4076068 h 4260845"/>
              <a:gd name="connsiteX75" fmla="*/ 2095000 w 3898347"/>
              <a:gd name="connsiteY75" fmla="*/ 4075096 h 4260845"/>
              <a:gd name="connsiteX76" fmla="*/ 2071767 w 3898347"/>
              <a:gd name="connsiteY76" fmla="*/ 4071044 h 4260845"/>
              <a:gd name="connsiteX77" fmla="*/ 2024486 w 3898347"/>
              <a:gd name="connsiteY77" fmla="*/ 4100276 h 4260845"/>
              <a:gd name="connsiteX78" fmla="*/ 1964411 w 3898347"/>
              <a:gd name="connsiteY78" fmla="*/ 4105069 h 4260845"/>
              <a:gd name="connsiteX79" fmla="*/ 1739945 w 3898347"/>
              <a:gd name="connsiteY79" fmla="*/ 4171795 h 4260845"/>
              <a:gd name="connsiteX80" fmla="*/ 1610556 w 3898347"/>
              <a:gd name="connsiteY80" fmla="*/ 4167701 h 4260845"/>
              <a:gd name="connsiteX81" fmla="*/ 1553623 w 3898347"/>
              <a:gd name="connsiteY81" fmla="*/ 4236045 h 4260845"/>
              <a:gd name="connsiteX82" fmla="*/ 1548640 w 3898347"/>
              <a:gd name="connsiteY82" fmla="*/ 4238297 h 4260845"/>
              <a:gd name="connsiteX83" fmla="*/ 1530136 w 3898347"/>
              <a:gd name="connsiteY83" fmla="*/ 4227121 h 4260845"/>
              <a:gd name="connsiteX84" fmla="*/ 1508787 w 3898347"/>
              <a:gd name="connsiteY84" fmla="*/ 4234213 h 4260845"/>
              <a:gd name="connsiteX85" fmla="*/ 1488914 w 3898347"/>
              <a:gd name="connsiteY85" fmla="*/ 4241772 h 4260845"/>
              <a:gd name="connsiteX86" fmla="*/ 1488999 w 3898347"/>
              <a:gd name="connsiteY86" fmla="*/ 4251186 h 4260845"/>
              <a:gd name="connsiteX87" fmla="*/ 1475364 w 3898347"/>
              <a:gd name="connsiteY87" fmla="*/ 4248364 h 4260845"/>
              <a:gd name="connsiteX88" fmla="*/ 1457275 w 3898347"/>
              <a:gd name="connsiteY88" fmla="*/ 4252863 h 4260845"/>
              <a:gd name="connsiteX89" fmla="*/ 1448085 w 3898347"/>
              <a:gd name="connsiteY89" fmla="*/ 4248391 h 4260845"/>
              <a:gd name="connsiteX90" fmla="*/ 1315306 w 3898347"/>
              <a:gd name="connsiteY90" fmla="*/ 4237004 h 4260845"/>
              <a:gd name="connsiteX91" fmla="*/ 1272434 w 3898347"/>
              <a:gd name="connsiteY91" fmla="*/ 4244958 h 4260845"/>
              <a:gd name="connsiteX92" fmla="*/ 1231567 w 3898347"/>
              <a:gd name="connsiteY92" fmla="*/ 4219356 h 4260845"/>
              <a:gd name="connsiteX93" fmla="*/ 1216643 w 3898347"/>
              <a:gd name="connsiteY93" fmla="*/ 4229828 h 4260845"/>
              <a:gd name="connsiteX94" fmla="*/ 1214101 w 3898347"/>
              <a:gd name="connsiteY94" fmla="*/ 4231991 h 4260845"/>
              <a:gd name="connsiteX95" fmla="*/ 1203193 w 3898347"/>
              <a:gd name="connsiteY95" fmla="*/ 4232867 h 4260845"/>
              <a:gd name="connsiteX96" fmla="*/ 1201049 w 3898347"/>
              <a:gd name="connsiteY96" fmla="*/ 4242842 h 4260845"/>
              <a:gd name="connsiteX97" fmla="*/ 1185298 w 3898347"/>
              <a:gd name="connsiteY97" fmla="*/ 4251133 h 4260845"/>
              <a:gd name="connsiteX98" fmla="*/ 1164955 w 3898347"/>
              <a:gd name="connsiteY98" fmla="*/ 4250027 h 4260845"/>
              <a:gd name="connsiteX99" fmla="*/ 1067357 w 3898347"/>
              <a:gd name="connsiteY99" fmla="*/ 4233908 h 4260845"/>
              <a:gd name="connsiteX100" fmla="*/ 1009492 w 3898347"/>
              <a:gd name="connsiteY100" fmla="*/ 4230455 h 4260845"/>
              <a:gd name="connsiteX101" fmla="*/ 988345 w 3898347"/>
              <a:gd name="connsiteY101" fmla="*/ 4238880 h 4260845"/>
              <a:gd name="connsiteX102" fmla="*/ 958251 w 3898347"/>
              <a:gd name="connsiteY102" fmla="*/ 4244100 h 4260845"/>
              <a:gd name="connsiteX103" fmla="*/ 905785 w 3898347"/>
              <a:gd name="connsiteY103" fmla="*/ 4260845 h 4260845"/>
              <a:gd name="connsiteX104" fmla="*/ 837706 w 3898347"/>
              <a:gd name="connsiteY104" fmla="*/ 4245528 h 4260845"/>
              <a:gd name="connsiteX105" fmla="*/ 778474 w 3898347"/>
              <a:gd name="connsiteY105" fmla="*/ 4235526 h 4260845"/>
              <a:gd name="connsiteX106" fmla="*/ 774418 w 3898347"/>
              <a:gd name="connsiteY106" fmla="*/ 4242583 h 4260845"/>
              <a:gd name="connsiteX107" fmla="*/ 737705 w 3898347"/>
              <a:gd name="connsiteY107" fmla="*/ 4238891 h 4260845"/>
              <a:gd name="connsiteX108" fmla="*/ 627717 w 3898347"/>
              <a:gd name="connsiteY108" fmla="*/ 4207629 h 4260845"/>
              <a:gd name="connsiteX109" fmla="*/ 551044 w 3898347"/>
              <a:gd name="connsiteY109" fmla="*/ 4180627 h 4260845"/>
              <a:gd name="connsiteX110" fmla="*/ 508621 w 3898347"/>
              <a:gd name="connsiteY110" fmla="*/ 4176044 h 4260845"/>
              <a:gd name="connsiteX111" fmla="*/ 467082 w 3898347"/>
              <a:gd name="connsiteY111" fmla="*/ 4185616 h 4260845"/>
              <a:gd name="connsiteX112" fmla="*/ 437646 w 3898347"/>
              <a:gd name="connsiteY112" fmla="*/ 4212658 h 4260845"/>
              <a:gd name="connsiteX113" fmla="*/ 402271 w 3898347"/>
              <a:gd name="connsiteY113" fmla="*/ 4212774 h 4260845"/>
              <a:gd name="connsiteX114" fmla="*/ 391968 w 3898347"/>
              <a:gd name="connsiteY114" fmla="*/ 4187073 h 4260845"/>
              <a:gd name="connsiteX115" fmla="*/ 354806 w 3898347"/>
              <a:gd name="connsiteY115" fmla="*/ 4195545 h 4260845"/>
              <a:gd name="connsiteX116" fmla="*/ 298662 w 3898347"/>
              <a:gd name="connsiteY116" fmla="*/ 4211227 h 4260845"/>
              <a:gd name="connsiteX117" fmla="*/ 265740 w 3898347"/>
              <a:gd name="connsiteY117" fmla="*/ 4213623 h 4260845"/>
              <a:gd name="connsiteX118" fmla="*/ 176403 w 3898347"/>
              <a:gd name="connsiteY118" fmla="*/ 4227393 h 4260845"/>
              <a:gd name="connsiteX119" fmla="*/ 82528 w 3898347"/>
              <a:gd name="connsiteY119" fmla="*/ 4243774 h 4260845"/>
              <a:gd name="connsiteX120" fmla="*/ 19464 w 3898347"/>
              <a:gd name="connsiteY120" fmla="*/ 4256103 h 4260845"/>
              <a:gd name="connsiteX121" fmla="*/ 0 w 3898347"/>
              <a:gd name="connsiteY121" fmla="*/ 4221939 h 4260845"/>
              <a:gd name="connsiteX122" fmla="*/ 0 w 3898347"/>
              <a:gd name="connsiteY122" fmla="*/ 15850 h 4260845"/>
              <a:gd name="connsiteX123" fmla="*/ 3898347 w 3898347"/>
              <a:gd name="connsiteY123" fmla="*/ 0 h 4260845"/>
              <a:gd name="connsiteX0" fmla="*/ 3898347 w 3898347"/>
              <a:gd name="connsiteY0" fmla="*/ 0 h 4260845"/>
              <a:gd name="connsiteX1" fmla="*/ 3898347 w 3898347"/>
              <a:gd name="connsiteY1" fmla="*/ 3834445 h 4260845"/>
              <a:gd name="connsiteX2" fmla="*/ 3892314 w 3898347"/>
              <a:gd name="connsiteY2" fmla="*/ 3832951 h 4260845"/>
              <a:gd name="connsiteX3" fmla="*/ 3851953 w 3898347"/>
              <a:gd name="connsiteY3" fmla="*/ 3802983 h 4260845"/>
              <a:gd name="connsiteX4" fmla="*/ 3836418 w 3898347"/>
              <a:gd name="connsiteY4" fmla="*/ 3811513 h 4260845"/>
              <a:gd name="connsiteX5" fmla="*/ 3833758 w 3898347"/>
              <a:gd name="connsiteY5" fmla="*/ 3813341 h 4260845"/>
              <a:gd name="connsiteX6" fmla="*/ 3822673 w 3898347"/>
              <a:gd name="connsiteY6" fmla="*/ 3812913 h 4260845"/>
              <a:gd name="connsiteX7" fmla="*/ 3820104 w 3898347"/>
              <a:gd name="connsiteY7" fmla="*/ 3822466 h 4260845"/>
              <a:gd name="connsiteX8" fmla="*/ 3803816 w 3898347"/>
              <a:gd name="connsiteY8" fmla="*/ 3828757 h 4260845"/>
              <a:gd name="connsiteX9" fmla="*/ 3729936 w 3898347"/>
              <a:gd name="connsiteY9" fmla="*/ 3815386 h 4260845"/>
              <a:gd name="connsiteX10" fmla="*/ 3726018 w 3898347"/>
              <a:gd name="connsiteY10" fmla="*/ 3815100 h 4260845"/>
              <a:gd name="connsiteX11" fmla="*/ 3725413 w 3898347"/>
              <a:gd name="connsiteY11" fmla="*/ 3814615 h 4260845"/>
              <a:gd name="connsiteX12" fmla="*/ 3713801 w 3898347"/>
              <a:gd name="connsiteY12" fmla="*/ 3811018 h 4260845"/>
              <a:gd name="connsiteX13" fmla="*/ 3709087 w 3898347"/>
              <a:gd name="connsiteY13" fmla="*/ 3813195 h 4260845"/>
              <a:gd name="connsiteX14" fmla="*/ 3698038 w 3898347"/>
              <a:gd name="connsiteY14" fmla="*/ 3806182 h 4260845"/>
              <a:gd name="connsiteX15" fmla="*/ 3662227 w 3898347"/>
              <a:gd name="connsiteY15" fmla="*/ 3807761 h 4260845"/>
              <a:gd name="connsiteX16" fmla="*/ 3659872 w 3898347"/>
              <a:gd name="connsiteY16" fmla="*/ 3805524 h 4260845"/>
              <a:gd name="connsiteX17" fmla="*/ 3643454 w 3898347"/>
              <a:gd name="connsiteY17" fmla="*/ 3794831 h 4260845"/>
              <a:gd name="connsiteX18" fmla="*/ 3624789 w 3898347"/>
              <a:gd name="connsiteY18" fmla="*/ 3803185 h 4260845"/>
              <a:gd name="connsiteX19" fmla="*/ 3602327 w 3898347"/>
              <a:gd name="connsiteY19" fmla="*/ 3794616 h 4260845"/>
              <a:gd name="connsiteX20" fmla="*/ 3596645 w 3898347"/>
              <a:gd name="connsiteY20" fmla="*/ 3797108 h 4260845"/>
              <a:gd name="connsiteX21" fmla="*/ 3574144 w 3898347"/>
              <a:gd name="connsiteY21" fmla="*/ 3795108 h 4260845"/>
              <a:gd name="connsiteX22" fmla="*/ 3562310 w 3898347"/>
              <a:gd name="connsiteY22" fmla="*/ 3787534 h 4260845"/>
              <a:gd name="connsiteX23" fmla="*/ 3551635 w 3898347"/>
              <a:gd name="connsiteY23" fmla="*/ 3797705 h 4260845"/>
              <a:gd name="connsiteX24" fmla="*/ 3542668 w 3898347"/>
              <a:gd name="connsiteY24" fmla="*/ 3803283 h 4260845"/>
              <a:gd name="connsiteX25" fmla="*/ 3533033 w 3898347"/>
              <a:gd name="connsiteY25" fmla="*/ 3799071 h 4260845"/>
              <a:gd name="connsiteX26" fmla="*/ 3521726 w 3898347"/>
              <a:gd name="connsiteY26" fmla="*/ 3804691 h 4260845"/>
              <a:gd name="connsiteX27" fmla="*/ 3520080 w 3898347"/>
              <a:gd name="connsiteY27" fmla="*/ 3805210 h 4260845"/>
              <a:gd name="connsiteX28" fmla="*/ 3508491 w 3898347"/>
              <a:gd name="connsiteY28" fmla="*/ 3797398 h 4260845"/>
              <a:gd name="connsiteX29" fmla="*/ 3503787 w 3898347"/>
              <a:gd name="connsiteY29" fmla="*/ 3797787 h 4260845"/>
              <a:gd name="connsiteX30" fmla="*/ 3492165 w 3898347"/>
              <a:gd name="connsiteY30" fmla="*/ 3799887 h 4260845"/>
              <a:gd name="connsiteX31" fmla="*/ 3472233 w 3898347"/>
              <a:gd name="connsiteY31" fmla="*/ 3805682 h 4260845"/>
              <a:gd name="connsiteX32" fmla="*/ 3465921 w 3898347"/>
              <a:gd name="connsiteY32" fmla="*/ 3805814 h 4260845"/>
              <a:gd name="connsiteX33" fmla="*/ 3455541 w 3898347"/>
              <a:gd name="connsiteY33" fmla="*/ 3815505 h 4260845"/>
              <a:gd name="connsiteX34" fmla="*/ 3429027 w 3898347"/>
              <a:gd name="connsiteY34" fmla="*/ 3816906 h 4260845"/>
              <a:gd name="connsiteX35" fmla="*/ 3369507 w 3898347"/>
              <a:gd name="connsiteY35" fmla="*/ 3825563 h 4260845"/>
              <a:gd name="connsiteX36" fmla="*/ 3324491 w 3898347"/>
              <a:gd name="connsiteY36" fmla="*/ 3832006 h 4260845"/>
              <a:gd name="connsiteX37" fmla="*/ 3244235 w 3898347"/>
              <a:gd name="connsiteY37" fmla="*/ 3834376 h 4260845"/>
              <a:gd name="connsiteX38" fmla="*/ 3226507 w 3898347"/>
              <a:gd name="connsiteY38" fmla="*/ 3820131 h 4260845"/>
              <a:gd name="connsiteX39" fmla="*/ 3191688 w 3898347"/>
              <a:gd name="connsiteY39" fmla="*/ 3837359 h 4260845"/>
              <a:gd name="connsiteX40" fmla="*/ 3153779 w 3898347"/>
              <a:gd name="connsiteY40" fmla="*/ 3848439 h 4260845"/>
              <a:gd name="connsiteX41" fmla="*/ 3090188 w 3898347"/>
              <a:gd name="connsiteY41" fmla="*/ 3855036 h 4260845"/>
              <a:gd name="connsiteX42" fmla="*/ 3031422 w 3898347"/>
              <a:gd name="connsiteY42" fmla="*/ 3858298 h 4260845"/>
              <a:gd name="connsiteX43" fmla="*/ 2996288 w 3898347"/>
              <a:gd name="connsiteY43" fmla="*/ 3860020 h 4260845"/>
              <a:gd name="connsiteX44" fmla="*/ 2901661 w 3898347"/>
              <a:gd name="connsiteY44" fmla="*/ 3882243 h 4260845"/>
              <a:gd name="connsiteX45" fmla="*/ 2782141 w 3898347"/>
              <a:gd name="connsiteY45" fmla="*/ 3932983 h 4260845"/>
              <a:gd name="connsiteX46" fmla="*/ 2749597 w 3898347"/>
              <a:gd name="connsiteY46" fmla="*/ 3956746 h 4260845"/>
              <a:gd name="connsiteX47" fmla="*/ 2730493 w 3898347"/>
              <a:gd name="connsiteY47" fmla="*/ 3955236 h 4260845"/>
              <a:gd name="connsiteX48" fmla="*/ 2707507 w 3898347"/>
              <a:gd name="connsiteY48" fmla="*/ 3947771 h 4260845"/>
              <a:gd name="connsiteX49" fmla="*/ 2701937 w 3898347"/>
              <a:gd name="connsiteY49" fmla="*/ 3950565 h 4260845"/>
              <a:gd name="connsiteX50" fmla="*/ 2679435 w 3898347"/>
              <a:gd name="connsiteY50" fmla="*/ 3949768 h 4260845"/>
              <a:gd name="connsiteX51" fmla="*/ 2667352 w 3898347"/>
              <a:gd name="connsiteY51" fmla="*/ 3942821 h 4260845"/>
              <a:gd name="connsiteX52" fmla="*/ 2657096 w 3898347"/>
              <a:gd name="connsiteY52" fmla="*/ 3953571 h 4260845"/>
              <a:gd name="connsiteX53" fmla="*/ 2655161 w 3898347"/>
              <a:gd name="connsiteY53" fmla="*/ 3962216 h 4260845"/>
              <a:gd name="connsiteX54" fmla="*/ 2638604 w 3898347"/>
              <a:gd name="connsiteY54" fmla="*/ 3955936 h 4260845"/>
              <a:gd name="connsiteX55" fmla="*/ 2626185 w 3898347"/>
              <a:gd name="connsiteY55" fmla="*/ 3962937 h 4260845"/>
              <a:gd name="connsiteX56" fmla="*/ 2614077 w 3898347"/>
              <a:gd name="connsiteY56" fmla="*/ 3955576 h 4260845"/>
              <a:gd name="connsiteX57" fmla="*/ 2609403 w 3898347"/>
              <a:gd name="connsiteY57" fmla="*/ 3956215 h 4260845"/>
              <a:gd name="connsiteX58" fmla="*/ 2597896 w 3898347"/>
              <a:gd name="connsiteY58" fmla="*/ 3958939 h 4260845"/>
              <a:gd name="connsiteX59" fmla="*/ 2578251 w 3898347"/>
              <a:gd name="connsiteY59" fmla="*/ 3965812 h 4260845"/>
              <a:gd name="connsiteX60" fmla="*/ 2571961 w 3898347"/>
              <a:gd name="connsiteY60" fmla="*/ 3966278 h 4260845"/>
              <a:gd name="connsiteX61" fmla="*/ 2559399 w 3898347"/>
              <a:gd name="connsiteY61" fmla="*/ 3979193 h 4260845"/>
              <a:gd name="connsiteX62" fmla="*/ 2533560 w 3898347"/>
              <a:gd name="connsiteY62" fmla="*/ 3988160 h 4260845"/>
              <a:gd name="connsiteX63" fmla="*/ 2515299 w 3898347"/>
              <a:gd name="connsiteY63" fmla="*/ 4016867 h 4260845"/>
              <a:gd name="connsiteX64" fmla="*/ 2513423 w 3898347"/>
              <a:gd name="connsiteY64" fmla="*/ 4018759 h 4260845"/>
              <a:gd name="connsiteX65" fmla="*/ 2482991 w 3898347"/>
              <a:gd name="connsiteY65" fmla="*/ 4012935 h 4260845"/>
              <a:gd name="connsiteX66" fmla="*/ 2446940 w 3898347"/>
              <a:gd name="connsiteY66" fmla="*/ 4021172 h 4260845"/>
              <a:gd name="connsiteX67" fmla="*/ 2404883 w 3898347"/>
              <a:gd name="connsiteY67" fmla="*/ 4024808 h 4260845"/>
              <a:gd name="connsiteX68" fmla="*/ 2373894 w 3898347"/>
              <a:gd name="connsiteY68" fmla="*/ 4023827 h 4260845"/>
              <a:gd name="connsiteX69" fmla="*/ 2297080 w 3898347"/>
              <a:gd name="connsiteY69" fmla="*/ 4040841 h 4260845"/>
              <a:gd name="connsiteX70" fmla="*/ 2170615 w 3898347"/>
              <a:gd name="connsiteY70" fmla="*/ 4077196 h 4260845"/>
              <a:gd name="connsiteX71" fmla="*/ 2143580 w 3898347"/>
              <a:gd name="connsiteY71" fmla="*/ 4083102 h 4260845"/>
              <a:gd name="connsiteX72" fmla="*/ 2119893 w 3898347"/>
              <a:gd name="connsiteY72" fmla="*/ 4080874 h 4260845"/>
              <a:gd name="connsiteX73" fmla="*/ 2114008 w 3898347"/>
              <a:gd name="connsiteY73" fmla="*/ 4073996 h 4260845"/>
              <a:gd name="connsiteX74" fmla="*/ 2099067 w 3898347"/>
              <a:gd name="connsiteY74" fmla="*/ 4076068 h 4260845"/>
              <a:gd name="connsiteX75" fmla="*/ 2095000 w 3898347"/>
              <a:gd name="connsiteY75" fmla="*/ 4075096 h 4260845"/>
              <a:gd name="connsiteX76" fmla="*/ 2071767 w 3898347"/>
              <a:gd name="connsiteY76" fmla="*/ 4071044 h 4260845"/>
              <a:gd name="connsiteX77" fmla="*/ 2024486 w 3898347"/>
              <a:gd name="connsiteY77" fmla="*/ 4100276 h 4260845"/>
              <a:gd name="connsiteX78" fmla="*/ 1964411 w 3898347"/>
              <a:gd name="connsiteY78" fmla="*/ 4105069 h 4260845"/>
              <a:gd name="connsiteX79" fmla="*/ 1739945 w 3898347"/>
              <a:gd name="connsiteY79" fmla="*/ 4171795 h 4260845"/>
              <a:gd name="connsiteX80" fmla="*/ 1610556 w 3898347"/>
              <a:gd name="connsiteY80" fmla="*/ 4167701 h 4260845"/>
              <a:gd name="connsiteX81" fmla="*/ 1553623 w 3898347"/>
              <a:gd name="connsiteY81" fmla="*/ 4236045 h 4260845"/>
              <a:gd name="connsiteX82" fmla="*/ 1548640 w 3898347"/>
              <a:gd name="connsiteY82" fmla="*/ 4238297 h 4260845"/>
              <a:gd name="connsiteX83" fmla="*/ 1530136 w 3898347"/>
              <a:gd name="connsiteY83" fmla="*/ 4227121 h 4260845"/>
              <a:gd name="connsiteX84" fmla="*/ 1508787 w 3898347"/>
              <a:gd name="connsiteY84" fmla="*/ 4234213 h 4260845"/>
              <a:gd name="connsiteX85" fmla="*/ 1488914 w 3898347"/>
              <a:gd name="connsiteY85" fmla="*/ 4241772 h 4260845"/>
              <a:gd name="connsiteX86" fmla="*/ 1488999 w 3898347"/>
              <a:gd name="connsiteY86" fmla="*/ 4251186 h 4260845"/>
              <a:gd name="connsiteX87" fmla="*/ 1475364 w 3898347"/>
              <a:gd name="connsiteY87" fmla="*/ 4248364 h 4260845"/>
              <a:gd name="connsiteX88" fmla="*/ 1457275 w 3898347"/>
              <a:gd name="connsiteY88" fmla="*/ 4252863 h 4260845"/>
              <a:gd name="connsiteX89" fmla="*/ 1448085 w 3898347"/>
              <a:gd name="connsiteY89" fmla="*/ 4248391 h 4260845"/>
              <a:gd name="connsiteX90" fmla="*/ 1315306 w 3898347"/>
              <a:gd name="connsiteY90" fmla="*/ 4237004 h 4260845"/>
              <a:gd name="connsiteX91" fmla="*/ 1272434 w 3898347"/>
              <a:gd name="connsiteY91" fmla="*/ 4244958 h 4260845"/>
              <a:gd name="connsiteX92" fmla="*/ 1231567 w 3898347"/>
              <a:gd name="connsiteY92" fmla="*/ 4219356 h 4260845"/>
              <a:gd name="connsiteX93" fmla="*/ 1216643 w 3898347"/>
              <a:gd name="connsiteY93" fmla="*/ 4229828 h 4260845"/>
              <a:gd name="connsiteX94" fmla="*/ 1214101 w 3898347"/>
              <a:gd name="connsiteY94" fmla="*/ 4231991 h 4260845"/>
              <a:gd name="connsiteX95" fmla="*/ 1203193 w 3898347"/>
              <a:gd name="connsiteY95" fmla="*/ 4232867 h 4260845"/>
              <a:gd name="connsiteX96" fmla="*/ 1201049 w 3898347"/>
              <a:gd name="connsiteY96" fmla="*/ 4242842 h 4260845"/>
              <a:gd name="connsiteX97" fmla="*/ 1185298 w 3898347"/>
              <a:gd name="connsiteY97" fmla="*/ 4251133 h 4260845"/>
              <a:gd name="connsiteX98" fmla="*/ 1164955 w 3898347"/>
              <a:gd name="connsiteY98" fmla="*/ 4250027 h 4260845"/>
              <a:gd name="connsiteX99" fmla="*/ 1067357 w 3898347"/>
              <a:gd name="connsiteY99" fmla="*/ 4233908 h 4260845"/>
              <a:gd name="connsiteX100" fmla="*/ 1009492 w 3898347"/>
              <a:gd name="connsiteY100" fmla="*/ 4230455 h 4260845"/>
              <a:gd name="connsiteX101" fmla="*/ 988345 w 3898347"/>
              <a:gd name="connsiteY101" fmla="*/ 4238880 h 4260845"/>
              <a:gd name="connsiteX102" fmla="*/ 958251 w 3898347"/>
              <a:gd name="connsiteY102" fmla="*/ 4244100 h 4260845"/>
              <a:gd name="connsiteX103" fmla="*/ 905785 w 3898347"/>
              <a:gd name="connsiteY103" fmla="*/ 4260845 h 4260845"/>
              <a:gd name="connsiteX104" fmla="*/ 837706 w 3898347"/>
              <a:gd name="connsiteY104" fmla="*/ 4245528 h 4260845"/>
              <a:gd name="connsiteX105" fmla="*/ 778474 w 3898347"/>
              <a:gd name="connsiteY105" fmla="*/ 4235526 h 4260845"/>
              <a:gd name="connsiteX106" fmla="*/ 774418 w 3898347"/>
              <a:gd name="connsiteY106" fmla="*/ 4242583 h 4260845"/>
              <a:gd name="connsiteX107" fmla="*/ 737705 w 3898347"/>
              <a:gd name="connsiteY107" fmla="*/ 4238891 h 4260845"/>
              <a:gd name="connsiteX108" fmla="*/ 627717 w 3898347"/>
              <a:gd name="connsiteY108" fmla="*/ 4207629 h 4260845"/>
              <a:gd name="connsiteX109" fmla="*/ 551044 w 3898347"/>
              <a:gd name="connsiteY109" fmla="*/ 4180627 h 4260845"/>
              <a:gd name="connsiteX110" fmla="*/ 508621 w 3898347"/>
              <a:gd name="connsiteY110" fmla="*/ 4176044 h 4260845"/>
              <a:gd name="connsiteX111" fmla="*/ 467082 w 3898347"/>
              <a:gd name="connsiteY111" fmla="*/ 4185616 h 4260845"/>
              <a:gd name="connsiteX112" fmla="*/ 437646 w 3898347"/>
              <a:gd name="connsiteY112" fmla="*/ 4212658 h 4260845"/>
              <a:gd name="connsiteX113" fmla="*/ 402271 w 3898347"/>
              <a:gd name="connsiteY113" fmla="*/ 4212774 h 4260845"/>
              <a:gd name="connsiteX114" fmla="*/ 391968 w 3898347"/>
              <a:gd name="connsiteY114" fmla="*/ 4187073 h 4260845"/>
              <a:gd name="connsiteX115" fmla="*/ 337154 w 3898347"/>
              <a:gd name="connsiteY115" fmla="*/ 4206136 h 4260845"/>
              <a:gd name="connsiteX116" fmla="*/ 298662 w 3898347"/>
              <a:gd name="connsiteY116" fmla="*/ 4211227 h 4260845"/>
              <a:gd name="connsiteX117" fmla="*/ 265740 w 3898347"/>
              <a:gd name="connsiteY117" fmla="*/ 4213623 h 4260845"/>
              <a:gd name="connsiteX118" fmla="*/ 176403 w 3898347"/>
              <a:gd name="connsiteY118" fmla="*/ 4227393 h 4260845"/>
              <a:gd name="connsiteX119" fmla="*/ 82528 w 3898347"/>
              <a:gd name="connsiteY119" fmla="*/ 4243774 h 4260845"/>
              <a:gd name="connsiteX120" fmla="*/ 19464 w 3898347"/>
              <a:gd name="connsiteY120" fmla="*/ 4256103 h 4260845"/>
              <a:gd name="connsiteX121" fmla="*/ 0 w 3898347"/>
              <a:gd name="connsiteY121" fmla="*/ 4221939 h 4260845"/>
              <a:gd name="connsiteX122" fmla="*/ 0 w 3898347"/>
              <a:gd name="connsiteY122" fmla="*/ 15850 h 4260845"/>
              <a:gd name="connsiteX123" fmla="*/ 3898347 w 3898347"/>
              <a:gd name="connsiteY123" fmla="*/ 0 h 4260845"/>
              <a:gd name="connsiteX0" fmla="*/ 3898347 w 3898347"/>
              <a:gd name="connsiteY0" fmla="*/ 0 h 4260845"/>
              <a:gd name="connsiteX1" fmla="*/ 3898347 w 3898347"/>
              <a:gd name="connsiteY1" fmla="*/ 3834445 h 4260845"/>
              <a:gd name="connsiteX2" fmla="*/ 3892314 w 3898347"/>
              <a:gd name="connsiteY2" fmla="*/ 3832951 h 4260845"/>
              <a:gd name="connsiteX3" fmla="*/ 3851953 w 3898347"/>
              <a:gd name="connsiteY3" fmla="*/ 3802983 h 4260845"/>
              <a:gd name="connsiteX4" fmla="*/ 3836418 w 3898347"/>
              <a:gd name="connsiteY4" fmla="*/ 3811513 h 4260845"/>
              <a:gd name="connsiteX5" fmla="*/ 3833758 w 3898347"/>
              <a:gd name="connsiteY5" fmla="*/ 3813341 h 4260845"/>
              <a:gd name="connsiteX6" fmla="*/ 3822673 w 3898347"/>
              <a:gd name="connsiteY6" fmla="*/ 3812913 h 4260845"/>
              <a:gd name="connsiteX7" fmla="*/ 3820104 w 3898347"/>
              <a:gd name="connsiteY7" fmla="*/ 3822466 h 4260845"/>
              <a:gd name="connsiteX8" fmla="*/ 3803816 w 3898347"/>
              <a:gd name="connsiteY8" fmla="*/ 3828757 h 4260845"/>
              <a:gd name="connsiteX9" fmla="*/ 3729936 w 3898347"/>
              <a:gd name="connsiteY9" fmla="*/ 3815386 h 4260845"/>
              <a:gd name="connsiteX10" fmla="*/ 3726018 w 3898347"/>
              <a:gd name="connsiteY10" fmla="*/ 3815100 h 4260845"/>
              <a:gd name="connsiteX11" fmla="*/ 3725413 w 3898347"/>
              <a:gd name="connsiteY11" fmla="*/ 3814615 h 4260845"/>
              <a:gd name="connsiteX12" fmla="*/ 3713801 w 3898347"/>
              <a:gd name="connsiteY12" fmla="*/ 3811018 h 4260845"/>
              <a:gd name="connsiteX13" fmla="*/ 3709087 w 3898347"/>
              <a:gd name="connsiteY13" fmla="*/ 3813195 h 4260845"/>
              <a:gd name="connsiteX14" fmla="*/ 3698038 w 3898347"/>
              <a:gd name="connsiteY14" fmla="*/ 3806182 h 4260845"/>
              <a:gd name="connsiteX15" fmla="*/ 3662227 w 3898347"/>
              <a:gd name="connsiteY15" fmla="*/ 3807761 h 4260845"/>
              <a:gd name="connsiteX16" fmla="*/ 3659872 w 3898347"/>
              <a:gd name="connsiteY16" fmla="*/ 3805524 h 4260845"/>
              <a:gd name="connsiteX17" fmla="*/ 3643454 w 3898347"/>
              <a:gd name="connsiteY17" fmla="*/ 3794831 h 4260845"/>
              <a:gd name="connsiteX18" fmla="*/ 3624789 w 3898347"/>
              <a:gd name="connsiteY18" fmla="*/ 3803185 h 4260845"/>
              <a:gd name="connsiteX19" fmla="*/ 3602327 w 3898347"/>
              <a:gd name="connsiteY19" fmla="*/ 3794616 h 4260845"/>
              <a:gd name="connsiteX20" fmla="*/ 3596645 w 3898347"/>
              <a:gd name="connsiteY20" fmla="*/ 3797108 h 4260845"/>
              <a:gd name="connsiteX21" fmla="*/ 3574144 w 3898347"/>
              <a:gd name="connsiteY21" fmla="*/ 3795108 h 4260845"/>
              <a:gd name="connsiteX22" fmla="*/ 3562310 w 3898347"/>
              <a:gd name="connsiteY22" fmla="*/ 3787534 h 4260845"/>
              <a:gd name="connsiteX23" fmla="*/ 3551635 w 3898347"/>
              <a:gd name="connsiteY23" fmla="*/ 3797705 h 4260845"/>
              <a:gd name="connsiteX24" fmla="*/ 3542668 w 3898347"/>
              <a:gd name="connsiteY24" fmla="*/ 3803283 h 4260845"/>
              <a:gd name="connsiteX25" fmla="*/ 3533033 w 3898347"/>
              <a:gd name="connsiteY25" fmla="*/ 3799071 h 4260845"/>
              <a:gd name="connsiteX26" fmla="*/ 3521726 w 3898347"/>
              <a:gd name="connsiteY26" fmla="*/ 3804691 h 4260845"/>
              <a:gd name="connsiteX27" fmla="*/ 3520080 w 3898347"/>
              <a:gd name="connsiteY27" fmla="*/ 3805210 h 4260845"/>
              <a:gd name="connsiteX28" fmla="*/ 3508491 w 3898347"/>
              <a:gd name="connsiteY28" fmla="*/ 3797398 h 4260845"/>
              <a:gd name="connsiteX29" fmla="*/ 3503787 w 3898347"/>
              <a:gd name="connsiteY29" fmla="*/ 3797787 h 4260845"/>
              <a:gd name="connsiteX30" fmla="*/ 3492165 w 3898347"/>
              <a:gd name="connsiteY30" fmla="*/ 3799887 h 4260845"/>
              <a:gd name="connsiteX31" fmla="*/ 3472233 w 3898347"/>
              <a:gd name="connsiteY31" fmla="*/ 3805682 h 4260845"/>
              <a:gd name="connsiteX32" fmla="*/ 3465921 w 3898347"/>
              <a:gd name="connsiteY32" fmla="*/ 3805814 h 4260845"/>
              <a:gd name="connsiteX33" fmla="*/ 3455541 w 3898347"/>
              <a:gd name="connsiteY33" fmla="*/ 3815505 h 4260845"/>
              <a:gd name="connsiteX34" fmla="*/ 3429027 w 3898347"/>
              <a:gd name="connsiteY34" fmla="*/ 3816906 h 4260845"/>
              <a:gd name="connsiteX35" fmla="*/ 3369507 w 3898347"/>
              <a:gd name="connsiteY35" fmla="*/ 3825563 h 4260845"/>
              <a:gd name="connsiteX36" fmla="*/ 3324491 w 3898347"/>
              <a:gd name="connsiteY36" fmla="*/ 3832006 h 4260845"/>
              <a:gd name="connsiteX37" fmla="*/ 3244235 w 3898347"/>
              <a:gd name="connsiteY37" fmla="*/ 3834376 h 4260845"/>
              <a:gd name="connsiteX38" fmla="*/ 3226507 w 3898347"/>
              <a:gd name="connsiteY38" fmla="*/ 3820131 h 4260845"/>
              <a:gd name="connsiteX39" fmla="*/ 3191688 w 3898347"/>
              <a:gd name="connsiteY39" fmla="*/ 3837359 h 4260845"/>
              <a:gd name="connsiteX40" fmla="*/ 3153779 w 3898347"/>
              <a:gd name="connsiteY40" fmla="*/ 3848439 h 4260845"/>
              <a:gd name="connsiteX41" fmla="*/ 3090188 w 3898347"/>
              <a:gd name="connsiteY41" fmla="*/ 3855036 h 4260845"/>
              <a:gd name="connsiteX42" fmla="*/ 3031422 w 3898347"/>
              <a:gd name="connsiteY42" fmla="*/ 3858298 h 4260845"/>
              <a:gd name="connsiteX43" fmla="*/ 2996288 w 3898347"/>
              <a:gd name="connsiteY43" fmla="*/ 3860020 h 4260845"/>
              <a:gd name="connsiteX44" fmla="*/ 2901661 w 3898347"/>
              <a:gd name="connsiteY44" fmla="*/ 3882243 h 4260845"/>
              <a:gd name="connsiteX45" fmla="*/ 2782141 w 3898347"/>
              <a:gd name="connsiteY45" fmla="*/ 3932983 h 4260845"/>
              <a:gd name="connsiteX46" fmla="*/ 2749597 w 3898347"/>
              <a:gd name="connsiteY46" fmla="*/ 3956746 h 4260845"/>
              <a:gd name="connsiteX47" fmla="*/ 2730493 w 3898347"/>
              <a:gd name="connsiteY47" fmla="*/ 3955236 h 4260845"/>
              <a:gd name="connsiteX48" fmla="*/ 2707507 w 3898347"/>
              <a:gd name="connsiteY48" fmla="*/ 3947771 h 4260845"/>
              <a:gd name="connsiteX49" fmla="*/ 2701937 w 3898347"/>
              <a:gd name="connsiteY49" fmla="*/ 3950565 h 4260845"/>
              <a:gd name="connsiteX50" fmla="*/ 2679435 w 3898347"/>
              <a:gd name="connsiteY50" fmla="*/ 3949768 h 4260845"/>
              <a:gd name="connsiteX51" fmla="*/ 2667352 w 3898347"/>
              <a:gd name="connsiteY51" fmla="*/ 3942821 h 4260845"/>
              <a:gd name="connsiteX52" fmla="*/ 2657096 w 3898347"/>
              <a:gd name="connsiteY52" fmla="*/ 3953571 h 4260845"/>
              <a:gd name="connsiteX53" fmla="*/ 2655161 w 3898347"/>
              <a:gd name="connsiteY53" fmla="*/ 3962216 h 4260845"/>
              <a:gd name="connsiteX54" fmla="*/ 2638604 w 3898347"/>
              <a:gd name="connsiteY54" fmla="*/ 3955936 h 4260845"/>
              <a:gd name="connsiteX55" fmla="*/ 2626185 w 3898347"/>
              <a:gd name="connsiteY55" fmla="*/ 3962937 h 4260845"/>
              <a:gd name="connsiteX56" fmla="*/ 2614077 w 3898347"/>
              <a:gd name="connsiteY56" fmla="*/ 3955576 h 4260845"/>
              <a:gd name="connsiteX57" fmla="*/ 2609403 w 3898347"/>
              <a:gd name="connsiteY57" fmla="*/ 3956215 h 4260845"/>
              <a:gd name="connsiteX58" fmla="*/ 2597896 w 3898347"/>
              <a:gd name="connsiteY58" fmla="*/ 3958939 h 4260845"/>
              <a:gd name="connsiteX59" fmla="*/ 2578251 w 3898347"/>
              <a:gd name="connsiteY59" fmla="*/ 3965812 h 4260845"/>
              <a:gd name="connsiteX60" fmla="*/ 2571961 w 3898347"/>
              <a:gd name="connsiteY60" fmla="*/ 3966278 h 4260845"/>
              <a:gd name="connsiteX61" fmla="*/ 2559399 w 3898347"/>
              <a:gd name="connsiteY61" fmla="*/ 3979193 h 4260845"/>
              <a:gd name="connsiteX62" fmla="*/ 2533560 w 3898347"/>
              <a:gd name="connsiteY62" fmla="*/ 3988160 h 4260845"/>
              <a:gd name="connsiteX63" fmla="*/ 2515299 w 3898347"/>
              <a:gd name="connsiteY63" fmla="*/ 4016867 h 4260845"/>
              <a:gd name="connsiteX64" fmla="*/ 2513423 w 3898347"/>
              <a:gd name="connsiteY64" fmla="*/ 4018759 h 4260845"/>
              <a:gd name="connsiteX65" fmla="*/ 2482991 w 3898347"/>
              <a:gd name="connsiteY65" fmla="*/ 4012935 h 4260845"/>
              <a:gd name="connsiteX66" fmla="*/ 2446940 w 3898347"/>
              <a:gd name="connsiteY66" fmla="*/ 4021172 h 4260845"/>
              <a:gd name="connsiteX67" fmla="*/ 2404883 w 3898347"/>
              <a:gd name="connsiteY67" fmla="*/ 4024808 h 4260845"/>
              <a:gd name="connsiteX68" fmla="*/ 2373894 w 3898347"/>
              <a:gd name="connsiteY68" fmla="*/ 4023827 h 4260845"/>
              <a:gd name="connsiteX69" fmla="*/ 2297080 w 3898347"/>
              <a:gd name="connsiteY69" fmla="*/ 4040841 h 4260845"/>
              <a:gd name="connsiteX70" fmla="*/ 2170615 w 3898347"/>
              <a:gd name="connsiteY70" fmla="*/ 4077196 h 4260845"/>
              <a:gd name="connsiteX71" fmla="*/ 2143580 w 3898347"/>
              <a:gd name="connsiteY71" fmla="*/ 4083102 h 4260845"/>
              <a:gd name="connsiteX72" fmla="*/ 2119893 w 3898347"/>
              <a:gd name="connsiteY72" fmla="*/ 4080874 h 4260845"/>
              <a:gd name="connsiteX73" fmla="*/ 2114008 w 3898347"/>
              <a:gd name="connsiteY73" fmla="*/ 4073996 h 4260845"/>
              <a:gd name="connsiteX74" fmla="*/ 2099067 w 3898347"/>
              <a:gd name="connsiteY74" fmla="*/ 4076068 h 4260845"/>
              <a:gd name="connsiteX75" fmla="*/ 2095000 w 3898347"/>
              <a:gd name="connsiteY75" fmla="*/ 4075096 h 4260845"/>
              <a:gd name="connsiteX76" fmla="*/ 2071767 w 3898347"/>
              <a:gd name="connsiteY76" fmla="*/ 4071044 h 4260845"/>
              <a:gd name="connsiteX77" fmla="*/ 2024486 w 3898347"/>
              <a:gd name="connsiteY77" fmla="*/ 4100276 h 4260845"/>
              <a:gd name="connsiteX78" fmla="*/ 1964411 w 3898347"/>
              <a:gd name="connsiteY78" fmla="*/ 4105069 h 4260845"/>
              <a:gd name="connsiteX79" fmla="*/ 1739945 w 3898347"/>
              <a:gd name="connsiteY79" fmla="*/ 4171795 h 4260845"/>
              <a:gd name="connsiteX80" fmla="*/ 1610556 w 3898347"/>
              <a:gd name="connsiteY80" fmla="*/ 4167701 h 4260845"/>
              <a:gd name="connsiteX81" fmla="*/ 1553623 w 3898347"/>
              <a:gd name="connsiteY81" fmla="*/ 4236045 h 4260845"/>
              <a:gd name="connsiteX82" fmla="*/ 1548640 w 3898347"/>
              <a:gd name="connsiteY82" fmla="*/ 4238297 h 4260845"/>
              <a:gd name="connsiteX83" fmla="*/ 1530136 w 3898347"/>
              <a:gd name="connsiteY83" fmla="*/ 4227121 h 4260845"/>
              <a:gd name="connsiteX84" fmla="*/ 1508787 w 3898347"/>
              <a:gd name="connsiteY84" fmla="*/ 4234213 h 4260845"/>
              <a:gd name="connsiteX85" fmla="*/ 1488914 w 3898347"/>
              <a:gd name="connsiteY85" fmla="*/ 4241772 h 4260845"/>
              <a:gd name="connsiteX86" fmla="*/ 1488999 w 3898347"/>
              <a:gd name="connsiteY86" fmla="*/ 4251186 h 4260845"/>
              <a:gd name="connsiteX87" fmla="*/ 1475364 w 3898347"/>
              <a:gd name="connsiteY87" fmla="*/ 4248364 h 4260845"/>
              <a:gd name="connsiteX88" fmla="*/ 1457275 w 3898347"/>
              <a:gd name="connsiteY88" fmla="*/ 4252863 h 4260845"/>
              <a:gd name="connsiteX89" fmla="*/ 1448085 w 3898347"/>
              <a:gd name="connsiteY89" fmla="*/ 4248391 h 4260845"/>
              <a:gd name="connsiteX90" fmla="*/ 1315306 w 3898347"/>
              <a:gd name="connsiteY90" fmla="*/ 4237004 h 4260845"/>
              <a:gd name="connsiteX91" fmla="*/ 1272434 w 3898347"/>
              <a:gd name="connsiteY91" fmla="*/ 4244958 h 4260845"/>
              <a:gd name="connsiteX92" fmla="*/ 1231567 w 3898347"/>
              <a:gd name="connsiteY92" fmla="*/ 4219356 h 4260845"/>
              <a:gd name="connsiteX93" fmla="*/ 1216643 w 3898347"/>
              <a:gd name="connsiteY93" fmla="*/ 4229828 h 4260845"/>
              <a:gd name="connsiteX94" fmla="*/ 1214101 w 3898347"/>
              <a:gd name="connsiteY94" fmla="*/ 4231991 h 4260845"/>
              <a:gd name="connsiteX95" fmla="*/ 1203193 w 3898347"/>
              <a:gd name="connsiteY95" fmla="*/ 4232867 h 4260845"/>
              <a:gd name="connsiteX96" fmla="*/ 1201049 w 3898347"/>
              <a:gd name="connsiteY96" fmla="*/ 4242842 h 4260845"/>
              <a:gd name="connsiteX97" fmla="*/ 1185298 w 3898347"/>
              <a:gd name="connsiteY97" fmla="*/ 4251133 h 4260845"/>
              <a:gd name="connsiteX98" fmla="*/ 1164955 w 3898347"/>
              <a:gd name="connsiteY98" fmla="*/ 4250027 h 4260845"/>
              <a:gd name="connsiteX99" fmla="*/ 1067357 w 3898347"/>
              <a:gd name="connsiteY99" fmla="*/ 4233908 h 4260845"/>
              <a:gd name="connsiteX100" fmla="*/ 1009492 w 3898347"/>
              <a:gd name="connsiteY100" fmla="*/ 4230455 h 4260845"/>
              <a:gd name="connsiteX101" fmla="*/ 988345 w 3898347"/>
              <a:gd name="connsiteY101" fmla="*/ 4238880 h 4260845"/>
              <a:gd name="connsiteX102" fmla="*/ 958251 w 3898347"/>
              <a:gd name="connsiteY102" fmla="*/ 4244100 h 4260845"/>
              <a:gd name="connsiteX103" fmla="*/ 905785 w 3898347"/>
              <a:gd name="connsiteY103" fmla="*/ 4260845 h 4260845"/>
              <a:gd name="connsiteX104" fmla="*/ 837706 w 3898347"/>
              <a:gd name="connsiteY104" fmla="*/ 4245528 h 4260845"/>
              <a:gd name="connsiteX105" fmla="*/ 778474 w 3898347"/>
              <a:gd name="connsiteY105" fmla="*/ 4235526 h 4260845"/>
              <a:gd name="connsiteX106" fmla="*/ 774418 w 3898347"/>
              <a:gd name="connsiteY106" fmla="*/ 4242583 h 4260845"/>
              <a:gd name="connsiteX107" fmla="*/ 737705 w 3898347"/>
              <a:gd name="connsiteY107" fmla="*/ 4238891 h 4260845"/>
              <a:gd name="connsiteX108" fmla="*/ 627717 w 3898347"/>
              <a:gd name="connsiteY108" fmla="*/ 4207629 h 4260845"/>
              <a:gd name="connsiteX109" fmla="*/ 551044 w 3898347"/>
              <a:gd name="connsiteY109" fmla="*/ 4180627 h 4260845"/>
              <a:gd name="connsiteX110" fmla="*/ 508621 w 3898347"/>
              <a:gd name="connsiteY110" fmla="*/ 4176044 h 4260845"/>
              <a:gd name="connsiteX111" fmla="*/ 467082 w 3898347"/>
              <a:gd name="connsiteY111" fmla="*/ 4185616 h 4260845"/>
              <a:gd name="connsiteX112" fmla="*/ 437646 w 3898347"/>
              <a:gd name="connsiteY112" fmla="*/ 4212658 h 4260845"/>
              <a:gd name="connsiteX113" fmla="*/ 402271 w 3898347"/>
              <a:gd name="connsiteY113" fmla="*/ 4212774 h 4260845"/>
              <a:gd name="connsiteX114" fmla="*/ 391968 w 3898347"/>
              <a:gd name="connsiteY114" fmla="*/ 4187073 h 4260845"/>
              <a:gd name="connsiteX115" fmla="*/ 337154 w 3898347"/>
              <a:gd name="connsiteY115" fmla="*/ 4206136 h 4260845"/>
              <a:gd name="connsiteX116" fmla="*/ 298662 w 3898347"/>
              <a:gd name="connsiteY116" fmla="*/ 4211227 h 4260845"/>
              <a:gd name="connsiteX117" fmla="*/ 265740 w 3898347"/>
              <a:gd name="connsiteY117" fmla="*/ 4213623 h 4260845"/>
              <a:gd name="connsiteX118" fmla="*/ 176403 w 3898347"/>
              <a:gd name="connsiteY118" fmla="*/ 4227393 h 4260845"/>
              <a:gd name="connsiteX119" fmla="*/ 82528 w 3898347"/>
              <a:gd name="connsiteY119" fmla="*/ 4243774 h 4260845"/>
              <a:gd name="connsiteX120" fmla="*/ 19464 w 3898347"/>
              <a:gd name="connsiteY120" fmla="*/ 4256103 h 4260845"/>
              <a:gd name="connsiteX121" fmla="*/ 0 w 3898347"/>
              <a:gd name="connsiteY121" fmla="*/ 4221939 h 4260845"/>
              <a:gd name="connsiteX122" fmla="*/ 0 w 3898347"/>
              <a:gd name="connsiteY122" fmla="*/ 15850 h 4260845"/>
              <a:gd name="connsiteX123" fmla="*/ 3898347 w 3898347"/>
              <a:gd name="connsiteY123" fmla="*/ 0 h 4260845"/>
              <a:gd name="connsiteX0" fmla="*/ 3898347 w 3898347"/>
              <a:gd name="connsiteY0" fmla="*/ 0 h 4291255"/>
              <a:gd name="connsiteX1" fmla="*/ 3898347 w 3898347"/>
              <a:gd name="connsiteY1" fmla="*/ 3834445 h 4291255"/>
              <a:gd name="connsiteX2" fmla="*/ 3892314 w 3898347"/>
              <a:gd name="connsiteY2" fmla="*/ 3832951 h 4291255"/>
              <a:gd name="connsiteX3" fmla="*/ 3851953 w 3898347"/>
              <a:gd name="connsiteY3" fmla="*/ 3802983 h 4291255"/>
              <a:gd name="connsiteX4" fmla="*/ 3836418 w 3898347"/>
              <a:gd name="connsiteY4" fmla="*/ 3811513 h 4291255"/>
              <a:gd name="connsiteX5" fmla="*/ 3833758 w 3898347"/>
              <a:gd name="connsiteY5" fmla="*/ 3813341 h 4291255"/>
              <a:gd name="connsiteX6" fmla="*/ 3822673 w 3898347"/>
              <a:gd name="connsiteY6" fmla="*/ 3812913 h 4291255"/>
              <a:gd name="connsiteX7" fmla="*/ 3820104 w 3898347"/>
              <a:gd name="connsiteY7" fmla="*/ 3822466 h 4291255"/>
              <a:gd name="connsiteX8" fmla="*/ 3803816 w 3898347"/>
              <a:gd name="connsiteY8" fmla="*/ 3828757 h 4291255"/>
              <a:gd name="connsiteX9" fmla="*/ 3729936 w 3898347"/>
              <a:gd name="connsiteY9" fmla="*/ 3815386 h 4291255"/>
              <a:gd name="connsiteX10" fmla="*/ 3726018 w 3898347"/>
              <a:gd name="connsiteY10" fmla="*/ 3815100 h 4291255"/>
              <a:gd name="connsiteX11" fmla="*/ 3725413 w 3898347"/>
              <a:gd name="connsiteY11" fmla="*/ 3814615 h 4291255"/>
              <a:gd name="connsiteX12" fmla="*/ 3713801 w 3898347"/>
              <a:gd name="connsiteY12" fmla="*/ 3811018 h 4291255"/>
              <a:gd name="connsiteX13" fmla="*/ 3709087 w 3898347"/>
              <a:gd name="connsiteY13" fmla="*/ 3813195 h 4291255"/>
              <a:gd name="connsiteX14" fmla="*/ 3698038 w 3898347"/>
              <a:gd name="connsiteY14" fmla="*/ 3806182 h 4291255"/>
              <a:gd name="connsiteX15" fmla="*/ 3662227 w 3898347"/>
              <a:gd name="connsiteY15" fmla="*/ 3807761 h 4291255"/>
              <a:gd name="connsiteX16" fmla="*/ 3659872 w 3898347"/>
              <a:gd name="connsiteY16" fmla="*/ 3805524 h 4291255"/>
              <a:gd name="connsiteX17" fmla="*/ 3643454 w 3898347"/>
              <a:gd name="connsiteY17" fmla="*/ 3794831 h 4291255"/>
              <a:gd name="connsiteX18" fmla="*/ 3624789 w 3898347"/>
              <a:gd name="connsiteY18" fmla="*/ 3803185 h 4291255"/>
              <a:gd name="connsiteX19" fmla="*/ 3602327 w 3898347"/>
              <a:gd name="connsiteY19" fmla="*/ 3794616 h 4291255"/>
              <a:gd name="connsiteX20" fmla="*/ 3596645 w 3898347"/>
              <a:gd name="connsiteY20" fmla="*/ 3797108 h 4291255"/>
              <a:gd name="connsiteX21" fmla="*/ 3574144 w 3898347"/>
              <a:gd name="connsiteY21" fmla="*/ 3795108 h 4291255"/>
              <a:gd name="connsiteX22" fmla="*/ 3562310 w 3898347"/>
              <a:gd name="connsiteY22" fmla="*/ 3787534 h 4291255"/>
              <a:gd name="connsiteX23" fmla="*/ 3551635 w 3898347"/>
              <a:gd name="connsiteY23" fmla="*/ 3797705 h 4291255"/>
              <a:gd name="connsiteX24" fmla="*/ 3542668 w 3898347"/>
              <a:gd name="connsiteY24" fmla="*/ 3803283 h 4291255"/>
              <a:gd name="connsiteX25" fmla="*/ 3533033 w 3898347"/>
              <a:gd name="connsiteY25" fmla="*/ 3799071 h 4291255"/>
              <a:gd name="connsiteX26" fmla="*/ 3521726 w 3898347"/>
              <a:gd name="connsiteY26" fmla="*/ 3804691 h 4291255"/>
              <a:gd name="connsiteX27" fmla="*/ 3520080 w 3898347"/>
              <a:gd name="connsiteY27" fmla="*/ 3805210 h 4291255"/>
              <a:gd name="connsiteX28" fmla="*/ 3508491 w 3898347"/>
              <a:gd name="connsiteY28" fmla="*/ 3797398 h 4291255"/>
              <a:gd name="connsiteX29" fmla="*/ 3503787 w 3898347"/>
              <a:gd name="connsiteY29" fmla="*/ 3797787 h 4291255"/>
              <a:gd name="connsiteX30" fmla="*/ 3492165 w 3898347"/>
              <a:gd name="connsiteY30" fmla="*/ 3799887 h 4291255"/>
              <a:gd name="connsiteX31" fmla="*/ 3472233 w 3898347"/>
              <a:gd name="connsiteY31" fmla="*/ 3805682 h 4291255"/>
              <a:gd name="connsiteX32" fmla="*/ 3465921 w 3898347"/>
              <a:gd name="connsiteY32" fmla="*/ 3805814 h 4291255"/>
              <a:gd name="connsiteX33" fmla="*/ 3455541 w 3898347"/>
              <a:gd name="connsiteY33" fmla="*/ 3815505 h 4291255"/>
              <a:gd name="connsiteX34" fmla="*/ 3429027 w 3898347"/>
              <a:gd name="connsiteY34" fmla="*/ 3816906 h 4291255"/>
              <a:gd name="connsiteX35" fmla="*/ 3369507 w 3898347"/>
              <a:gd name="connsiteY35" fmla="*/ 3825563 h 4291255"/>
              <a:gd name="connsiteX36" fmla="*/ 3324491 w 3898347"/>
              <a:gd name="connsiteY36" fmla="*/ 3832006 h 4291255"/>
              <a:gd name="connsiteX37" fmla="*/ 3244235 w 3898347"/>
              <a:gd name="connsiteY37" fmla="*/ 3834376 h 4291255"/>
              <a:gd name="connsiteX38" fmla="*/ 3226507 w 3898347"/>
              <a:gd name="connsiteY38" fmla="*/ 3820131 h 4291255"/>
              <a:gd name="connsiteX39" fmla="*/ 3191688 w 3898347"/>
              <a:gd name="connsiteY39" fmla="*/ 3837359 h 4291255"/>
              <a:gd name="connsiteX40" fmla="*/ 3153779 w 3898347"/>
              <a:gd name="connsiteY40" fmla="*/ 3848439 h 4291255"/>
              <a:gd name="connsiteX41" fmla="*/ 3090188 w 3898347"/>
              <a:gd name="connsiteY41" fmla="*/ 3855036 h 4291255"/>
              <a:gd name="connsiteX42" fmla="*/ 3031422 w 3898347"/>
              <a:gd name="connsiteY42" fmla="*/ 3858298 h 4291255"/>
              <a:gd name="connsiteX43" fmla="*/ 2996288 w 3898347"/>
              <a:gd name="connsiteY43" fmla="*/ 3860020 h 4291255"/>
              <a:gd name="connsiteX44" fmla="*/ 2901661 w 3898347"/>
              <a:gd name="connsiteY44" fmla="*/ 3882243 h 4291255"/>
              <a:gd name="connsiteX45" fmla="*/ 2782141 w 3898347"/>
              <a:gd name="connsiteY45" fmla="*/ 3932983 h 4291255"/>
              <a:gd name="connsiteX46" fmla="*/ 2749597 w 3898347"/>
              <a:gd name="connsiteY46" fmla="*/ 3956746 h 4291255"/>
              <a:gd name="connsiteX47" fmla="*/ 2730493 w 3898347"/>
              <a:gd name="connsiteY47" fmla="*/ 3955236 h 4291255"/>
              <a:gd name="connsiteX48" fmla="*/ 2707507 w 3898347"/>
              <a:gd name="connsiteY48" fmla="*/ 3947771 h 4291255"/>
              <a:gd name="connsiteX49" fmla="*/ 2701937 w 3898347"/>
              <a:gd name="connsiteY49" fmla="*/ 3950565 h 4291255"/>
              <a:gd name="connsiteX50" fmla="*/ 2679435 w 3898347"/>
              <a:gd name="connsiteY50" fmla="*/ 3949768 h 4291255"/>
              <a:gd name="connsiteX51" fmla="*/ 2667352 w 3898347"/>
              <a:gd name="connsiteY51" fmla="*/ 3942821 h 4291255"/>
              <a:gd name="connsiteX52" fmla="*/ 2657096 w 3898347"/>
              <a:gd name="connsiteY52" fmla="*/ 3953571 h 4291255"/>
              <a:gd name="connsiteX53" fmla="*/ 2655161 w 3898347"/>
              <a:gd name="connsiteY53" fmla="*/ 3962216 h 4291255"/>
              <a:gd name="connsiteX54" fmla="*/ 2638604 w 3898347"/>
              <a:gd name="connsiteY54" fmla="*/ 3955936 h 4291255"/>
              <a:gd name="connsiteX55" fmla="*/ 2626185 w 3898347"/>
              <a:gd name="connsiteY55" fmla="*/ 3962937 h 4291255"/>
              <a:gd name="connsiteX56" fmla="*/ 2614077 w 3898347"/>
              <a:gd name="connsiteY56" fmla="*/ 3955576 h 4291255"/>
              <a:gd name="connsiteX57" fmla="*/ 2609403 w 3898347"/>
              <a:gd name="connsiteY57" fmla="*/ 3956215 h 4291255"/>
              <a:gd name="connsiteX58" fmla="*/ 2597896 w 3898347"/>
              <a:gd name="connsiteY58" fmla="*/ 3958939 h 4291255"/>
              <a:gd name="connsiteX59" fmla="*/ 2578251 w 3898347"/>
              <a:gd name="connsiteY59" fmla="*/ 3965812 h 4291255"/>
              <a:gd name="connsiteX60" fmla="*/ 2571961 w 3898347"/>
              <a:gd name="connsiteY60" fmla="*/ 3966278 h 4291255"/>
              <a:gd name="connsiteX61" fmla="*/ 2559399 w 3898347"/>
              <a:gd name="connsiteY61" fmla="*/ 3979193 h 4291255"/>
              <a:gd name="connsiteX62" fmla="*/ 2533560 w 3898347"/>
              <a:gd name="connsiteY62" fmla="*/ 3988160 h 4291255"/>
              <a:gd name="connsiteX63" fmla="*/ 2515299 w 3898347"/>
              <a:gd name="connsiteY63" fmla="*/ 4016867 h 4291255"/>
              <a:gd name="connsiteX64" fmla="*/ 2513423 w 3898347"/>
              <a:gd name="connsiteY64" fmla="*/ 4018759 h 4291255"/>
              <a:gd name="connsiteX65" fmla="*/ 2482991 w 3898347"/>
              <a:gd name="connsiteY65" fmla="*/ 4012935 h 4291255"/>
              <a:gd name="connsiteX66" fmla="*/ 2446940 w 3898347"/>
              <a:gd name="connsiteY66" fmla="*/ 4021172 h 4291255"/>
              <a:gd name="connsiteX67" fmla="*/ 2404883 w 3898347"/>
              <a:gd name="connsiteY67" fmla="*/ 4024808 h 4291255"/>
              <a:gd name="connsiteX68" fmla="*/ 2373894 w 3898347"/>
              <a:gd name="connsiteY68" fmla="*/ 4023827 h 4291255"/>
              <a:gd name="connsiteX69" fmla="*/ 2297080 w 3898347"/>
              <a:gd name="connsiteY69" fmla="*/ 4040841 h 4291255"/>
              <a:gd name="connsiteX70" fmla="*/ 2170615 w 3898347"/>
              <a:gd name="connsiteY70" fmla="*/ 4077196 h 4291255"/>
              <a:gd name="connsiteX71" fmla="*/ 2143580 w 3898347"/>
              <a:gd name="connsiteY71" fmla="*/ 4083102 h 4291255"/>
              <a:gd name="connsiteX72" fmla="*/ 2119893 w 3898347"/>
              <a:gd name="connsiteY72" fmla="*/ 4080874 h 4291255"/>
              <a:gd name="connsiteX73" fmla="*/ 2114008 w 3898347"/>
              <a:gd name="connsiteY73" fmla="*/ 4073996 h 4291255"/>
              <a:gd name="connsiteX74" fmla="*/ 2099067 w 3898347"/>
              <a:gd name="connsiteY74" fmla="*/ 4076068 h 4291255"/>
              <a:gd name="connsiteX75" fmla="*/ 2095000 w 3898347"/>
              <a:gd name="connsiteY75" fmla="*/ 4075096 h 4291255"/>
              <a:gd name="connsiteX76" fmla="*/ 2071767 w 3898347"/>
              <a:gd name="connsiteY76" fmla="*/ 4071044 h 4291255"/>
              <a:gd name="connsiteX77" fmla="*/ 2024486 w 3898347"/>
              <a:gd name="connsiteY77" fmla="*/ 4100276 h 4291255"/>
              <a:gd name="connsiteX78" fmla="*/ 1964411 w 3898347"/>
              <a:gd name="connsiteY78" fmla="*/ 4105069 h 4291255"/>
              <a:gd name="connsiteX79" fmla="*/ 1739945 w 3898347"/>
              <a:gd name="connsiteY79" fmla="*/ 4171795 h 4291255"/>
              <a:gd name="connsiteX80" fmla="*/ 1610556 w 3898347"/>
              <a:gd name="connsiteY80" fmla="*/ 4167701 h 4291255"/>
              <a:gd name="connsiteX81" fmla="*/ 1553623 w 3898347"/>
              <a:gd name="connsiteY81" fmla="*/ 4236045 h 4291255"/>
              <a:gd name="connsiteX82" fmla="*/ 1538049 w 3898347"/>
              <a:gd name="connsiteY82" fmla="*/ 4291255 h 4291255"/>
              <a:gd name="connsiteX83" fmla="*/ 1530136 w 3898347"/>
              <a:gd name="connsiteY83" fmla="*/ 4227121 h 4291255"/>
              <a:gd name="connsiteX84" fmla="*/ 1508787 w 3898347"/>
              <a:gd name="connsiteY84" fmla="*/ 4234213 h 4291255"/>
              <a:gd name="connsiteX85" fmla="*/ 1488914 w 3898347"/>
              <a:gd name="connsiteY85" fmla="*/ 4241772 h 4291255"/>
              <a:gd name="connsiteX86" fmla="*/ 1488999 w 3898347"/>
              <a:gd name="connsiteY86" fmla="*/ 4251186 h 4291255"/>
              <a:gd name="connsiteX87" fmla="*/ 1475364 w 3898347"/>
              <a:gd name="connsiteY87" fmla="*/ 4248364 h 4291255"/>
              <a:gd name="connsiteX88" fmla="*/ 1457275 w 3898347"/>
              <a:gd name="connsiteY88" fmla="*/ 4252863 h 4291255"/>
              <a:gd name="connsiteX89" fmla="*/ 1448085 w 3898347"/>
              <a:gd name="connsiteY89" fmla="*/ 4248391 h 4291255"/>
              <a:gd name="connsiteX90" fmla="*/ 1315306 w 3898347"/>
              <a:gd name="connsiteY90" fmla="*/ 4237004 h 4291255"/>
              <a:gd name="connsiteX91" fmla="*/ 1272434 w 3898347"/>
              <a:gd name="connsiteY91" fmla="*/ 4244958 h 4291255"/>
              <a:gd name="connsiteX92" fmla="*/ 1231567 w 3898347"/>
              <a:gd name="connsiteY92" fmla="*/ 4219356 h 4291255"/>
              <a:gd name="connsiteX93" fmla="*/ 1216643 w 3898347"/>
              <a:gd name="connsiteY93" fmla="*/ 4229828 h 4291255"/>
              <a:gd name="connsiteX94" fmla="*/ 1214101 w 3898347"/>
              <a:gd name="connsiteY94" fmla="*/ 4231991 h 4291255"/>
              <a:gd name="connsiteX95" fmla="*/ 1203193 w 3898347"/>
              <a:gd name="connsiteY95" fmla="*/ 4232867 h 4291255"/>
              <a:gd name="connsiteX96" fmla="*/ 1201049 w 3898347"/>
              <a:gd name="connsiteY96" fmla="*/ 4242842 h 4291255"/>
              <a:gd name="connsiteX97" fmla="*/ 1185298 w 3898347"/>
              <a:gd name="connsiteY97" fmla="*/ 4251133 h 4291255"/>
              <a:gd name="connsiteX98" fmla="*/ 1164955 w 3898347"/>
              <a:gd name="connsiteY98" fmla="*/ 4250027 h 4291255"/>
              <a:gd name="connsiteX99" fmla="*/ 1067357 w 3898347"/>
              <a:gd name="connsiteY99" fmla="*/ 4233908 h 4291255"/>
              <a:gd name="connsiteX100" fmla="*/ 1009492 w 3898347"/>
              <a:gd name="connsiteY100" fmla="*/ 4230455 h 4291255"/>
              <a:gd name="connsiteX101" fmla="*/ 988345 w 3898347"/>
              <a:gd name="connsiteY101" fmla="*/ 4238880 h 4291255"/>
              <a:gd name="connsiteX102" fmla="*/ 958251 w 3898347"/>
              <a:gd name="connsiteY102" fmla="*/ 4244100 h 4291255"/>
              <a:gd name="connsiteX103" fmla="*/ 905785 w 3898347"/>
              <a:gd name="connsiteY103" fmla="*/ 4260845 h 4291255"/>
              <a:gd name="connsiteX104" fmla="*/ 837706 w 3898347"/>
              <a:gd name="connsiteY104" fmla="*/ 4245528 h 4291255"/>
              <a:gd name="connsiteX105" fmla="*/ 778474 w 3898347"/>
              <a:gd name="connsiteY105" fmla="*/ 4235526 h 4291255"/>
              <a:gd name="connsiteX106" fmla="*/ 774418 w 3898347"/>
              <a:gd name="connsiteY106" fmla="*/ 4242583 h 4291255"/>
              <a:gd name="connsiteX107" fmla="*/ 737705 w 3898347"/>
              <a:gd name="connsiteY107" fmla="*/ 4238891 h 4291255"/>
              <a:gd name="connsiteX108" fmla="*/ 627717 w 3898347"/>
              <a:gd name="connsiteY108" fmla="*/ 4207629 h 4291255"/>
              <a:gd name="connsiteX109" fmla="*/ 551044 w 3898347"/>
              <a:gd name="connsiteY109" fmla="*/ 4180627 h 4291255"/>
              <a:gd name="connsiteX110" fmla="*/ 508621 w 3898347"/>
              <a:gd name="connsiteY110" fmla="*/ 4176044 h 4291255"/>
              <a:gd name="connsiteX111" fmla="*/ 467082 w 3898347"/>
              <a:gd name="connsiteY111" fmla="*/ 4185616 h 4291255"/>
              <a:gd name="connsiteX112" fmla="*/ 437646 w 3898347"/>
              <a:gd name="connsiteY112" fmla="*/ 4212658 h 4291255"/>
              <a:gd name="connsiteX113" fmla="*/ 402271 w 3898347"/>
              <a:gd name="connsiteY113" fmla="*/ 4212774 h 4291255"/>
              <a:gd name="connsiteX114" fmla="*/ 391968 w 3898347"/>
              <a:gd name="connsiteY114" fmla="*/ 4187073 h 4291255"/>
              <a:gd name="connsiteX115" fmla="*/ 337154 w 3898347"/>
              <a:gd name="connsiteY115" fmla="*/ 4206136 h 4291255"/>
              <a:gd name="connsiteX116" fmla="*/ 298662 w 3898347"/>
              <a:gd name="connsiteY116" fmla="*/ 4211227 h 4291255"/>
              <a:gd name="connsiteX117" fmla="*/ 265740 w 3898347"/>
              <a:gd name="connsiteY117" fmla="*/ 4213623 h 4291255"/>
              <a:gd name="connsiteX118" fmla="*/ 176403 w 3898347"/>
              <a:gd name="connsiteY118" fmla="*/ 4227393 h 4291255"/>
              <a:gd name="connsiteX119" fmla="*/ 82528 w 3898347"/>
              <a:gd name="connsiteY119" fmla="*/ 4243774 h 4291255"/>
              <a:gd name="connsiteX120" fmla="*/ 19464 w 3898347"/>
              <a:gd name="connsiteY120" fmla="*/ 4256103 h 4291255"/>
              <a:gd name="connsiteX121" fmla="*/ 0 w 3898347"/>
              <a:gd name="connsiteY121" fmla="*/ 4221939 h 4291255"/>
              <a:gd name="connsiteX122" fmla="*/ 0 w 3898347"/>
              <a:gd name="connsiteY122" fmla="*/ 15850 h 4291255"/>
              <a:gd name="connsiteX123" fmla="*/ 3898347 w 3898347"/>
              <a:gd name="connsiteY123" fmla="*/ 0 h 4291255"/>
              <a:gd name="connsiteX0" fmla="*/ 3898347 w 3898347"/>
              <a:gd name="connsiteY0" fmla="*/ 0 h 4291255"/>
              <a:gd name="connsiteX1" fmla="*/ 3898347 w 3898347"/>
              <a:gd name="connsiteY1" fmla="*/ 3834445 h 4291255"/>
              <a:gd name="connsiteX2" fmla="*/ 3892314 w 3898347"/>
              <a:gd name="connsiteY2" fmla="*/ 3832951 h 4291255"/>
              <a:gd name="connsiteX3" fmla="*/ 3851953 w 3898347"/>
              <a:gd name="connsiteY3" fmla="*/ 3802983 h 4291255"/>
              <a:gd name="connsiteX4" fmla="*/ 3836418 w 3898347"/>
              <a:gd name="connsiteY4" fmla="*/ 3811513 h 4291255"/>
              <a:gd name="connsiteX5" fmla="*/ 3833758 w 3898347"/>
              <a:gd name="connsiteY5" fmla="*/ 3813341 h 4291255"/>
              <a:gd name="connsiteX6" fmla="*/ 3822673 w 3898347"/>
              <a:gd name="connsiteY6" fmla="*/ 3812913 h 4291255"/>
              <a:gd name="connsiteX7" fmla="*/ 3820104 w 3898347"/>
              <a:gd name="connsiteY7" fmla="*/ 3822466 h 4291255"/>
              <a:gd name="connsiteX8" fmla="*/ 3803816 w 3898347"/>
              <a:gd name="connsiteY8" fmla="*/ 3828757 h 4291255"/>
              <a:gd name="connsiteX9" fmla="*/ 3729936 w 3898347"/>
              <a:gd name="connsiteY9" fmla="*/ 3815386 h 4291255"/>
              <a:gd name="connsiteX10" fmla="*/ 3726018 w 3898347"/>
              <a:gd name="connsiteY10" fmla="*/ 3815100 h 4291255"/>
              <a:gd name="connsiteX11" fmla="*/ 3725413 w 3898347"/>
              <a:gd name="connsiteY11" fmla="*/ 3814615 h 4291255"/>
              <a:gd name="connsiteX12" fmla="*/ 3713801 w 3898347"/>
              <a:gd name="connsiteY12" fmla="*/ 3811018 h 4291255"/>
              <a:gd name="connsiteX13" fmla="*/ 3709087 w 3898347"/>
              <a:gd name="connsiteY13" fmla="*/ 3813195 h 4291255"/>
              <a:gd name="connsiteX14" fmla="*/ 3698038 w 3898347"/>
              <a:gd name="connsiteY14" fmla="*/ 3806182 h 4291255"/>
              <a:gd name="connsiteX15" fmla="*/ 3662227 w 3898347"/>
              <a:gd name="connsiteY15" fmla="*/ 3807761 h 4291255"/>
              <a:gd name="connsiteX16" fmla="*/ 3659872 w 3898347"/>
              <a:gd name="connsiteY16" fmla="*/ 3805524 h 4291255"/>
              <a:gd name="connsiteX17" fmla="*/ 3643454 w 3898347"/>
              <a:gd name="connsiteY17" fmla="*/ 3794831 h 4291255"/>
              <a:gd name="connsiteX18" fmla="*/ 3624789 w 3898347"/>
              <a:gd name="connsiteY18" fmla="*/ 3803185 h 4291255"/>
              <a:gd name="connsiteX19" fmla="*/ 3602327 w 3898347"/>
              <a:gd name="connsiteY19" fmla="*/ 3794616 h 4291255"/>
              <a:gd name="connsiteX20" fmla="*/ 3596645 w 3898347"/>
              <a:gd name="connsiteY20" fmla="*/ 3797108 h 4291255"/>
              <a:gd name="connsiteX21" fmla="*/ 3574144 w 3898347"/>
              <a:gd name="connsiteY21" fmla="*/ 3795108 h 4291255"/>
              <a:gd name="connsiteX22" fmla="*/ 3562310 w 3898347"/>
              <a:gd name="connsiteY22" fmla="*/ 3787534 h 4291255"/>
              <a:gd name="connsiteX23" fmla="*/ 3551635 w 3898347"/>
              <a:gd name="connsiteY23" fmla="*/ 3797705 h 4291255"/>
              <a:gd name="connsiteX24" fmla="*/ 3542668 w 3898347"/>
              <a:gd name="connsiteY24" fmla="*/ 3803283 h 4291255"/>
              <a:gd name="connsiteX25" fmla="*/ 3533033 w 3898347"/>
              <a:gd name="connsiteY25" fmla="*/ 3799071 h 4291255"/>
              <a:gd name="connsiteX26" fmla="*/ 3521726 w 3898347"/>
              <a:gd name="connsiteY26" fmla="*/ 3804691 h 4291255"/>
              <a:gd name="connsiteX27" fmla="*/ 3520080 w 3898347"/>
              <a:gd name="connsiteY27" fmla="*/ 3805210 h 4291255"/>
              <a:gd name="connsiteX28" fmla="*/ 3508491 w 3898347"/>
              <a:gd name="connsiteY28" fmla="*/ 3797398 h 4291255"/>
              <a:gd name="connsiteX29" fmla="*/ 3503787 w 3898347"/>
              <a:gd name="connsiteY29" fmla="*/ 3797787 h 4291255"/>
              <a:gd name="connsiteX30" fmla="*/ 3492165 w 3898347"/>
              <a:gd name="connsiteY30" fmla="*/ 3799887 h 4291255"/>
              <a:gd name="connsiteX31" fmla="*/ 3472233 w 3898347"/>
              <a:gd name="connsiteY31" fmla="*/ 3805682 h 4291255"/>
              <a:gd name="connsiteX32" fmla="*/ 3465921 w 3898347"/>
              <a:gd name="connsiteY32" fmla="*/ 3805814 h 4291255"/>
              <a:gd name="connsiteX33" fmla="*/ 3455541 w 3898347"/>
              <a:gd name="connsiteY33" fmla="*/ 3815505 h 4291255"/>
              <a:gd name="connsiteX34" fmla="*/ 3429027 w 3898347"/>
              <a:gd name="connsiteY34" fmla="*/ 3816906 h 4291255"/>
              <a:gd name="connsiteX35" fmla="*/ 3369507 w 3898347"/>
              <a:gd name="connsiteY35" fmla="*/ 3825563 h 4291255"/>
              <a:gd name="connsiteX36" fmla="*/ 3324491 w 3898347"/>
              <a:gd name="connsiteY36" fmla="*/ 3832006 h 4291255"/>
              <a:gd name="connsiteX37" fmla="*/ 3244235 w 3898347"/>
              <a:gd name="connsiteY37" fmla="*/ 3834376 h 4291255"/>
              <a:gd name="connsiteX38" fmla="*/ 3226507 w 3898347"/>
              <a:gd name="connsiteY38" fmla="*/ 3820131 h 4291255"/>
              <a:gd name="connsiteX39" fmla="*/ 3191688 w 3898347"/>
              <a:gd name="connsiteY39" fmla="*/ 3837359 h 4291255"/>
              <a:gd name="connsiteX40" fmla="*/ 3153779 w 3898347"/>
              <a:gd name="connsiteY40" fmla="*/ 3848439 h 4291255"/>
              <a:gd name="connsiteX41" fmla="*/ 3090188 w 3898347"/>
              <a:gd name="connsiteY41" fmla="*/ 3855036 h 4291255"/>
              <a:gd name="connsiteX42" fmla="*/ 3031422 w 3898347"/>
              <a:gd name="connsiteY42" fmla="*/ 3858298 h 4291255"/>
              <a:gd name="connsiteX43" fmla="*/ 2996288 w 3898347"/>
              <a:gd name="connsiteY43" fmla="*/ 3860020 h 4291255"/>
              <a:gd name="connsiteX44" fmla="*/ 2901661 w 3898347"/>
              <a:gd name="connsiteY44" fmla="*/ 3882243 h 4291255"/>
              <a:gd name="connsiteX45" fmla="*/ 2782141 w 3898347"/>
              <a:gd name="connsiteY45" fmla="*/ 3932983 h 4291255"/>
              <a:gd name="connsiteX46" fmla="*/ 2749597 w 3898347"/>
              <a:gd name="connsiteY46" fmla="*/ 3956746 h 4291255"/>
              <a:gd name="connsiteX47" fmla="*/ 2730493 w 3898347"/>
              <a:gd name="connsiteY47" fmla="*/ 3955236 h 4291255"/>
              <a:gd name="connsiteX48" fmla="*/ 2707507 w 3898347"/>
              <a:gd name="connsiteY48" fmla="*/ 3947771 h 4291255"/>
              <a:gd name="connsiteX49" fmla="*/ 2701937 w 3898347"/>
              <a:gd name="connsiteY49" fmla="*/ 3950565 h 4291255"/>
              <a:gd name="connsiteX50" fmla="*/ 2679435 w 3898347"/>
              <a:gd name="connsiteY50" fmla="*/ 3949768 h 4291255"/>
              <a:gd name="connsiteX51" fmla="*/ 2667352 w 3898347"/>
              <a:gd name="connsiteY51" fmla="*/ 3942821 h 4291255"/>
              <a:gd name="connsiteX52" fmla="*/ 2657096 w 3898347"/>
              <a:gd name="connsiteY52" fmla="*/ 3953571 h 4291255"/>
              <a:gd name="connsiteX53" fmla="*/ 2655161 w 3898347"/>
              <a:gd name="connsiteY53" fmla="*/ 3962216 h 4291255"/>
              <a:gd name="connsiteX54" fmla="*/ 2638604 w 3898347"/>
              <a:gd name="connsiteY54" fmla="*/ 3955936 h 4291255"/>
              <a:gd name="connsiteX55" fmla="*/ 2626185 w 3898347"/>
              <a:gd name="connsiteY55" fmla="*/ 3962937 h 4291255"/>
              <a:gd name="connsiteX56" fmla="*/ 2614077 w 3898347"/>
              <a:gd name="connsiteY56" fmla="*/ 3955576 h 4291255"/>
              <a:gd name="connsiteX57" fmla="*/ 2609403 w 3898347"/>
              <a:gd name="connsiteY57" fmla="*/ 3956215 h 4291255"/>
              <a:gd name="connsiteX58" fmla="*/ 2597896 w 3898347"/>
              <a:gd name="connsiteY58" fmla="*/ 3958939 h 4291255"/>
              <a:gd name="connsiteX59" fmla="*/ 2578251 w 3898347"/>
              <a:gd name="connsiteY59" fmla="*/ 3965812 h 4291255"/>
              <a:gd name="connsiteX60" fmla="*/ 2571961 w 3898347"/>
              <a:gd name="connsiteY60" fmla="*/ 3966278 h 4291255"/>
              <a:gd name="connsiteX61" fmla="*/ 2559399 w 3898347"/>
              <a:gd name="connsiteY61" fmla="*/ 3979193 h 4291255"/>
              <a:gd name="connsiteX62" fmla="*/ 2533560 w 3898347"/>
              <a:gd name="connsiteY62" fmla="*/ 3988160 h 4291255"/>
              <a:gd name="connsiteX63" fmla="*/ 2515299 w 3898347"/>
              <a:gd name="connsiteY63" fmla="*/ 4016867 h 4291255"/>
              <a:gd name="connsiteX64" fmla="*/ 2513423 w 3898347"/>
              <a:gd name="connsiteY64" fmla="*/ 4018759 h 4291255"/>
              <a:gd name="connsiteX65" fmla="*/ 2482991 w 3898347"/>
              <a:gd name="connsiteY65" fmla="*/ 4012935 h 4291255"/>
              <a:gd name="connsiteX66" fmla="*/ 2446940 w 3898347"/>
              <a:gd name="connsiteY66" fmla="*/ 4021172 h 4291255"/>
              <a:gd name="connsiteX67" fmla="*/ 2404883 w 3898347"/>
              <a:gd name="connsiteY67" fmla="*/ 4024808 h 4291255"/>
              <a:gd name="connsiteX68" fmla="*/ 2373894 w 3898347"/>
              <a:gd name="connsiteY68" fmla="*/ 4023827 h 4291255"/>
              <a:gd name="connsiteX69" fmla="*/ 2297080 w 3898347"/>
              <a:gd name="connsiteY69" fmla="*/ 4040841 h 4291255"/>
              <a:gd name="connsiteX70" fmla="*/ 2170615 w 3898347"/>
              <a:gd name="connsiteY70" fmla="*/ 4077196 h 4291255"/>
              <a:gd name="connsiteX71" fmla="*/ 2143580 w 3898347"/>
              <a:gd name="connsiteY71" fmla="*/ 4083102 h 4291255"/>
              <a:gd name="connsiteX72" fmla="*/ 2119893 w 3898347"/>
              <a:gd name="connsiteY72" fmla="*/ 4080874 h 4291255"/>
              <a:gd name="connsiteX73" fmla="*/ 2114008 w 3898347"/>
              <a:gd name="connsiteY73" fmla="*/ 4073996 h 4291255"/>
              <a:gd name="connsiteX74" fmla="*/ 2099067 w 3898347"/>
              <a:gd name="connsiteY74" fmla="*/ 4076068 h 4291255"/>
              <a:gd name="connsiteX75" fmla="*/ 2095000 w 3898347"/>
              <a:gd name="connsiteY75" fmla="*/ 4075096 h 4291255"/>
              <a:gd name="connsiteX76" fmla="*/ 2071767 w 3898347"/>
              <a:gd name="connsiteY76" fmla="*/ 4071044 h 4291255"/>
              <a:gd name="connsiteX77" fmla="*/ 2024486 w 3898347"/>
              <a:gd name="connsiteY77" fmla="*/ 4100276 h 4291255"/>
              <a:gd name="connsiteX78" fmla="*/ 1964411 w 3898347"/>
              <a:gd name="connsiteY78" fmla="*/ 4105069 h 4291255"/>
              <a:gd name="connsiteX79" fmla="*/ 1739945 w 3898347"/>
              <a:gd name="connsiteY79" fmla="*/ 4171795 h 4291255"/>
              <a:gd name="connsiteX80" fmla="*/ 1610556 w 3898347"/>
              <a:gd name="connsiteY80" fmla="*/ 4167701 h 4291255"/>
              <a:gd name="connsiteX81" fmla="*/ 1564215 w 3898347"/>
              <a:gd name="connsiteY81" fmla="*/ 4190149 h 4291255"/>
              <a:gd name="connsiteX82" fmla="*/ 1538049 w 3898347"/>
              <a:gd name="connsiteY82" fmla="*/ 4291255 h 4291255"/>
              <a:gd name="connsiteX83" fmla="*/ 1530136 w 3898347"/>
              <a:gd name="connsiteY83" fmla="*/ 4227121 h 4291255"/>
              <a:gd name="connsiteX84" fmla="*/ 1508787 w 3898347"/>
              <a:gd name="connsiteY84" fmla="*/ 4234213 h 4291255"/>
              <a:gd name="connsiteX85" fmla="*/ 1488914 w 3898347"/>
              <a:gd name="connsiteY85" fmla="*/ 4241772 h 4291255"/>
              <a:gd name="connsiteX86" fmla="*/ 1488999 w 3898347"/>
              <a:gd name="connsiteY86" fmla="*/ 4251186 h 4291255"/>
              <a:gd name="connsiteX87" fmla="*/ 1475364 w 3898347"/>
              <a:gd name="connsiteY87" fmla="*/ 4248364 h 4291255"/>
              <a:gd name="connsiteX88" fmla="*/ 1457275 w 3898347"/>
              <a:gd name="connsiteY88" fmla="*/ 4252863 h 4291255"/>
              <a:gd name="connsiteX89" fmla="*/ 1448085 w 3898347"/>
              <a:gd name="connsiteY89" fmla="*/ 4248391 h 4291255"/>
              <a:gd name="connsiteX90" fmla="*/ 1315306 w 3898347"/>
              <a:gd name="connsiteY90" fmla="*/ 4237004 h 4291255"/>
              <a:gd name="connsiteX91" fmla="*/ 1272434 w 3898347"/>
              <a:gd name="connsiteY91" fmla="*/ 4244958 h 4291255"/>
              <a:gd name="connsiteX92" fmla="*/ 1231567 w 3898347"/>
              <a:gd name="connsiteY92" fmla="*/ 4219356 h 4291255"/>
              <a:gd name="connsiteX93" fmla="*/ 1216643 w 3898347"/>
              <a:gd name="connsiteY93" fmla="*/ 4229828 h 4291255"/>
              <a:gd name="connsiteX94" fmla="*/ 1214101 w 3898347"/>
              <a:gd name="connsiteY94" fmla="*/ 4231991 h 4291255"/>
              <a:gd name="connsiteX95" fmla="*/ 1203193 w 3898347"/>
              <a:gd name="connsiteY95" fmla="*/ 4232867 h 4291255"/>
              <a:gd name="connsiteX96" fmla="*/ 1201049 w 3898347"/>
              <a:gd name="connsiteY96" fmla="*/ 4242842 h 4291255"/>
              <a:gd name="connsiteX97" fmla="*/ 1185298 w 3898347"/>
              <a:gd name="connsiteY97" fmla="*/ 4251133 h 4291255"/>
              <a:gd name="connsiteX98" fmla="*/ 1164955 w 3898347"/>
              <a:gd name="connsiteY98" fmla="*/ 4250027 h 4291255"/>
              <a:gd name="connsiteX99" fmla="*/ 1067357 w 3898347"/>
              <a:gd name="connsiteY99" fmla="*/ 4233908 h 4291255"/>
              <a:gd name="connsiteX100" fmla="*/ 1009492 w 3898347"/>
              <a:gd name="connsiteY100" fmla="*/ 4230455 h 4291255"/>
              <a:gd name="connsiteX101" fmla="*/ 988345 w 3898347"/>
              <a:gd name="connsiteY101" fmla="*/ 4238880 h 4291255"/>
              <a:gd name="connsiteX102" fmla="*/ 958251 w 3898347"/>
              <a:gd name="connsiteY102" fmla="*/ 4244100 h 4291255"/>
              <a:gd name="connsiteX103" fmla="*/ 905785 w 3898347"/>
              <a:gd name="connsiteY103" fmla="*/ 4260845 h 4291255"/>
              <a:gd name="connsiteX104" fmla="*/ 837706 w 3898347"/>
              <a:gd name="connsiteY104" fmla="*/ 4245528 h 4291255"/>
              <a:gd name="connsiteX105" fmla="*/ 778474 w 3898347"/>
              <a:gd name="connsiteY105" fmla="*/ 4235526 h 4291255"/>
              <a:gd name="connsiteX106" fmla="*/ 774418 w 3898347"/>
              <a:gd name="connsiteY106" fmla="*/ 4242583 h 4291255"/>
              <a:gd name="connsiteX107" fmla="*/ 737705 w 3898347"/>
              <a:gd name="connsiteY107" fmla="*/ 4238891 h 4291255"/>
              <a:gd name="connsiteX108" fmla="*/ 627717 w 3898347"/>
              <a:gd name="connsiteY108" fmla="*/ 4207629 h 4291255"/>
              <a:gd name="connsiteX109" fmla="*/ 551044 w 3898347"/>
              <a:gd name="connsiteY109" fmla="*/ 4180627 h 4291255"/>
              <a:gd name="connsiteX110" fmla="*/ 508621 w 3898347"/>
              <a:gd name="connsiteY110" fmla="*/ 4176044 h 4291255"/>
              <a:gd name="connsiteX111" fmla="*/ 467082 w 3898347"/>
              <a:gd name="connsiteY111" fmla="*/ 4185616 h 4291255"/>
              <a:gd name="connsiteX112" fmla="*/ 437646 w 3898347"/>
              <a:gd name="connsiteY112" fmla="*/ 4212658 h 4291255"/>
              <a:gd name="connsiteX113" fmla="*/ 402271 w 3898347"/>
              <a:gd name="connsiteY113" fmla="*/ 4212774 h 4291255"/>
              <a:gd name="connsiteX114" fmla="*/ 391968 w 3898347"/>
              <a:gd name="connsiteY114" fmla="*/ 4187073 h 4291255"/>
              <a:gd name="connsiteX115" fmla="*/ 337154 w 3898347"/>
              <a:gd name="connsiteY115" fmla="*/ 4206136 h 4291255"/>
              <a:gd name="connsiteX116" fmla="*/ 298662 w 3898347"/>
              <a:gd name="connsiteY116" fmla="*/ 4211227 h 4291255"/>
              <a:gd name="connsiteX117" fmla="*/ 265740 w 3898347"/>
              <a:gd name="connsiteY117" fmla="*/ 4213623 h 4291255"/>
              <a:gd name="connsiteX118" fmla="*/ 176403 w 3898347"/>
              <a:gd name="connsiteY118" fmla="*/ 4227393 h 4291255"/>
              <a:gd name="connsiteX119" fmla="*/ 82528 w 3898347"/>
              <a:gd name="connsiteY119" fmla="*/ 4243774 h 4291255"/>
              <a:gd name="connsiteX120" fmla="*/ 19464 w 3898347"/>
              <a:gd name="connsiteY120" fmla="*/ 4256103 h 4291255"/>
              <a:gd name="connsiteX121" fmla="*/ 0 w 3898347"/>
              <a:gd name="connsiteY121" fmla="*/ 4221939 h 4291255"/>
              <a:gd name="connsiteX122" fmla="*/ 0 w 3898347"/>
              <a:gd name="connsiteY122" fmla="*/ 15850 h 4291255"/>
              <a:gd name="connsiteX123" fmla="*/ 3898347 w 3898347"/>
              <a:gd name="connsiteY123" fmla="*/ 0 h 4291255"/>
              <a:gd name="connsiteX0" fmla="*/ 3898347 w 3898347"/>
              <a:gd name="connsiteY0" fmla="*/ 0 h 4291255"/>
              <a:gd name="connsiteX1" fmla="*/ 3898347 w 3898347"/>
              <a:gd name="connsiteY1" fmla="*/ 3834445 h 4291255"/>
              <a:gd name="connsiteX2" fmla="*/ 3892314 w 3898347"/>
              <a:gd name="connsiteY2" fmla="*/ 3832951 h 4291255"/>
              <a:gd name="connsiteX3" fmla="*/ 3851953 w 3898347"/>
              <a:gd name="connsiteY3" fmla="*/ 3802983 h 4291255"/>
              <a:gd name="connsiteX4" fmla="*/ 3836418 w 3898347"/>
              <a:gd name="connsiteY4" fmla="*/ 3811513 h 4291255"/>
              <a:gd name="connsiteX5" fmla="*/ 3833758 w 3898347"/>
              <a:gd name="connsiteY5" fmla="*/ 3813341 h 4291255"/>
              <a:gd name="connsiteX6" fmla="*/ 3822673 w 3898347"/>
              <a:gd name="connsiteY6" fmla="*/ 3812913 h 4291255"/>
              <a:gd name="connsiteX7" fmla="*/ 3820104 w 3898347"/>
              <a:gd name="connsiteY7" fmla="*/ 3822466 h 4291255"/>
              <a:gd name="connsiteX8" fmla="*/ 3803816 w 3898347"/>
              <a:gd name="connsiteY8" fmla="*/ 3828757 h 4291255"/>
              <a:gd name="connsiteX9" fmla="*/ 3729936 w 3898347"/>
              <a:gd name="connsiteY9" fmla="*/ 3815386 h 4291255"/>
              <a:gd name="connsiteX10" fmla="*/ 3726018 w 3898347"/>
              <a:gd name="connsiteY10" fmla="*/ 3815100 h 4291255"/>
              <a:gd name="connsiteX11" fmla="*/ 3725413 w 3898347"/>
              <a:gd name="connsiteY11" fmla="*/ 3814615 h 4291255"/>
              <a:gd name="connsiteX12" fmla="*/ 3713801 w 3898347"/>
              <a:gd name="connsiteY12" fmla="*/ 3811018 h 4291255"/>
              <a:gd name="connsiteX13" fmla="*/ 3709087 w 3898347"/>
              <a:gd name="connsiteY13" fmla="*/ 3813195 h 4291255"/>
              <a:gd name="connsiteX14" fmla="*/ 3698038 w 3898347"/>
              <a:gd name="connsiteY14" fmla="*/ 3806182 h 4291255"/>
              <a:gd name="connsiteX15" fmla="*/ 3662227 w 3898347"/>
              <a:gd name="connsiteY15" fmla="*/ 3807761 h 4291255"/>
              <a:gd name="connsiteX16" fmla="*/ 3659872 w 3898347"/>
              <a:gd name="connsiteY16" fmla="*/ 3805524 h 4291255"/>
              <a:gd name="connsiteX17" fmla="*/ 3643454 w 3898347"/>
              <a:gd name="connsiteY17" fmla="*/ 3794831 h 4291255"/>
              <a:gd name="connsiteX18" fmla="*/ 3624789 w 3898347"/>
              <a:gd name="connsiteY18" fmla="*/ 3803185 h 4291255"/>
              <a:gd name="connsiteX19" fmla="*/ 3602327 w 3898347"/>
              <a:gd name="connsiteY19" fmla="*/ 3794616 h 4291255"/>
              <a:gd name="connsiteX20" fmla="*/ 3596645 w 3898347"/>
              <a:gd name="connsiteY20" fmla="*/ 3797108 h 4291255"/>
              <a:gd name="connsiteX21" fmla="*/ 3574144 w 3898347"/>
              <a:gd name="connsiteY21" fmla="*/ 3795108 h 4291255"/>
              <a:gd name="connsiteX22" fmla="*/ 3562310 w 3898347"/>
              <a:gd name="connsiteY22" fmla="*/ 3787534 h 4291255"/>
              <a:gd name="connsiteX23" fmla="*/ 3551635 w 3898347"/>
              <a:gd name="connsiteY23" fmla="*/ 3797705 h 4291255"/>
              <a:gd name="connsiteX24" fmla="*/ 3542668 w 3898347"/>
              <a:gd name="connsiteY24" fmla="*/ 3803283 h 4291255"/>
              <a:gd name="connsiteX25" fmla="*/ 3533033 w 3898347"/>
              <a:gd name="connsiteY25" fmla="*/ 3799071 h 4291255"/>
              <a:gd name="connsiteX26" fmla="*/ 3521726 w 3898347"/>
              <a:gd name="connsiteY26" fmla="*/ 3804691 h 4291255"/>
              <a:gd name="connsiteX27" fmla="*/ 3520080 w 3898347"/>
              <a:gd name="connsiteY27" fmla="*/ 3805210 h 4291255"/>
              <a:gd name="connsiteX28" fmla="*/ 3508491 w 3898347"/>
              <a:gd name="connsiteY28" fmla="*/ 3797398 h 4291255"/>
              <a:gd name="connsiteX29" fmla="*/ 3503787 w 3898347"/>
              <a:gd name="connsiteY29" fmla="*/ 3797787 h 4291255"/>
              <a:gd name="connsiteX30" fmla="*/ 3492165 w 3898347"/>
              <a:gd name="connsiteY30" fmla="*/ 3799887 h 4291255"/>
              <a:gd name="connsiteX31" fmla="*/ 3472233 w 3898347"/>
              <a:gd name="connsiteY31" fmla="*/ 3805682 h 4291255"/>
              <a:gd name="connsiteX32" fmla="*/ 3465921 w 3898347"/>
              <a:gd name="connsiteY32" fmla="*/ 3805814 h 4291255"/>
              <a:gd name="connsiteX33" fmla="*/ 3455541 w 3898347"/>
              <a:gd name="connsiteY33" fmla="*/ 3815505 h 4291255"/>
              <a:gd name="connsiteX34" fmla="*/ 3429027 w 3898347"/>
              <a:gd name="connsiteY34" fmla="*/ 3816906 h 4291255"/>
              <a:gd name="connsiteX35" fmla="*/ 3369507 w 3898347"/>
              <a:gd name="connsiteY35" fmla="*/ 3825563 h 4291255"/>
              <a:gd name="connsiteX36" fmla="*/ 3324491 w 3898347"/>
              <a:gd name="connsiteY36" fmla="*/ 3832006 h 4291255"/>
              <a:gd name="connsiteX37" fmla="*/ 3244235 w 3898347"/>
              <a:gd name="connsiteY37" fmla="*/ 3834376 h 4291255"/>
              <a:gd name="connsiteX38" fmla="*/ 3226507 w 3898347"/>
              <a:gd name="connsiteY38" fmla="*/ 3820131 h 4291255"/>
              <a:gd name="connsiteX39" fmla="*/ 3191688 w 3898347"/>
              <a:gd name="connsiteY39" fmla="*/ 3837359 h 4291255"/>
              <a:gd name="connsiteX40" fmla="*/ 3153779 w 3898347"/>
              <a:gd name="connsiteY40" fmla="*/ 3848439 h 4291255"/>
              <a:gd name="connsiteX41" fmla="*/ 3090188 w 3898347"/>
              <a:gd name="connsiteY41" fmla="*/ 3855036 h 4291255"/>
              <a:gd name="connsiteX42" fmla="*/ 3031422 w 3898347"/>
              <a:gd name="connsiteY42" fmla="*/ 3858298 h 4291255"/>
              <a:gd name="connsiteX43" fmla="*/ 2996288 w 3898347"/>
              <a:gd name="connsiteY43" fmla="*/ 3860020 h 4291255"/>
              <a:gd name="connsiteX44" fmla="*/ 2901661 w 3898347"/>
              <a:gd name="connsiteY44" fmla="*/ 3882243 h 4291255"/>
              <a:gd name="connsiteX45" fmla="*/ 2782141 w 3898347"/>
              <a:gd name="connsiteY45" fmla="*/ 3932983 h 4291255"/>
              <a:gd name="connsiteX46" fmla="*/ 2749597 w 3898347"/>
              <a:gd name="connsiteY46" fmla="*/ 3956746 h 4291255"/>
              <a:gd name="connsiteX47" fmla="*/ 2730493 w 3898347"/>
              <a:gd name="connsiteY47" fmla="*/ 3955236 h 4291255"/>
              <a:gd name="connsiteX48" fmla="*/ 2707507 w 3898347"/>
              <a:gd name="connsiteY48" fmla="*/ 3947771 h 4291255"/>
              <a:gd name="connsiteX49" fmla="*/ 2701937 w 3898347"/>
              <a:gd name="connsiteY49" fmla="*/ 3950565 h 4291255"/>
              <a:gd name="connsiteX50" fmla="*/ 2679435 w 3898347"/>
              <a:gd name="connsiteY50" fmla="*/ 3949768 h 4291255"/>
              <a:gd name="connsiteX51" fmla="*/ 2667352 w 3898347"/>
              <a:gd name="connsiteY51" fmla="*/ 3942821 h 4291255"/>
              <a:gd name="connsiteX52" fmla="*/ 2657096 w 3898347"/>
              <a:gd name="connsiteY52" fmla="*/ 3953571 h 4291255"/>
              <a:gd name="connsiteX53" fmla="*/ 2655161 w 3898347"/>
              <a:gd name="connsiteY53" fmla="*/ 3962216 h 4291255"/>
              <a:gd name="connsiteX54" fmla="*/ 2638604 w 3898347"/>
              <a:gd name="connsiteY54" fmla="*/ 3955936 h 4291255"/>
              <a:gd name="connsiteX55" fmla="*/ 2626185 w 3898347"/>
              <a:gd name="connsiteY55" fmla="*/ 3962937 h 4291255"/>
              <a:gd name="connsiteX56" fmla="*/ 2614077 w 3898347"/>
              <a:gd name="connsiteY56" fmla="*/ 3955576 h 4291255"/>
              <a:gd name="connsiteX57" fmla="*/ 2609403 w 3898347"/>
              <a:gd name="connsiteY57" fmla="*/ 3956215 h 4291255"/>
              <a:gd name="connsiteX58" fmla="*/ 2597896 w 3898347"/>
              <a:gd name="connsiteY58" fmla="*/ 3958939 h 4291255"/>
              <a:gd name="connsiteX59" fmla="*/ 2578251 w 3898347"/>
              <a:gd name="connsiteY59" fmla="*/ 3965812 h 4291255"/>
              <a:gd name="connsiteX60" fmla="*/ 2571961 w 3898347"/>
              <a:gd name="connsiteY60" fmla="*/ 3966278 h 4291255"/>
              <a:gd name="connsiteX61" fmla="*/ 2559399 w 3898347"/>
              <a:gd name="connsiteY61" fmla="*/ 3979193 h 4291255"/>
              <a:gd name="connsiteX62" fmla="*/ 2533560 w 3898347"/>
              <a:gd name="connsiteY62" fmla="*/ 3988160 h 4291255"/>
              <a:gd name="connsiteX63" fmla="*/ 2515299 w 3898347"/>
              <a:gd name="connsiteY63" fmla="*/ 4016867 h 4291255"/>
              <a:gd name="connsiteX64" fmla="*/ 2513423 w 3898347"/>
              <a:gd name="connsiteY64" fmla="*/ 4018759 h 4291255"/>
              <a:gd name="connsiteX65" fmla="*/ 2482991 w 3898347"/>
              <a:gd name="connsiteY65" fmla="*/ 4012935 h 4291255"/>
              <a:gd name="connsiteX66" fmla="*/ 2446940 w 3898347"/>
              <a:gd name="connsiteY66" fmla="*/ 4021172 h 4291255"/>
              <a:gd name="connsiteX67" fmla="*/ 2404883 w 3898347"/>
              <a:gd name="connsiteY67" fmla="*/ 4024808 h 4291255"/>
              <a:gd name="connsiteX68" fmla="*/ 2373894 w 3898347"/>
              <a:gd name="connsiteY68" fmla="*/ 4023827 h 4291255"/>
              <a:gd name="connsiteX69" fmla="*/ 2297080 w 3898347"/>
              <a:gd name="connsiteY69" fmla="*/ 4040841 h 4291255"/>
              <a:gd name="connsiteX70" fmla="*/ 2170615 w 3898347"/>
              <a:gd name="connsiteY70" fmla="*/ 4077196 h 4291255"/>
              <a:gd name="connsiteX71" fmla="*/ 2143580 w 3898347"/>
              <a:gd name="connsiteY71" fmla="*/ 4083102 h 4291255"/>
              <a:gd name="connsiteX72" fmla="*/ 2119893 w 3898347"/>
              <a:gd name="connsiteY72" fmla="*/ 4080874 h 4291255"/>
              <a:gd name="connsiteX73" fmla="*/ 2114008 w 3898347"/>
              <a:gd name="connsiteY73" fmla="*/ 4073996 h 4291255"/>
              <a:gd name="connsiteX74" fmla="*/ 2099067 w 3898347"/>
              <a:gd name="connsiteY74" fmla="*/ 4076068 h 4291255"/>
              <a:gd name="connsiteX75" fmla="*/ 2095000 w 3898347"/>
              <a:gd name="connsiteY75" fmla="*/ 4075096 h 4291255"/>
              <a:gd name="connsiteX76" fmla="*/ 2071767 w 3898347"/>
              <a:gd name="connsiteY76" fmla="*/ 4071044 h 4291255"/>
              <a:gd name="connsiteX77" fmla="*/ 2024486 w 3898347"/>
              <a:gd name="connsiteY77" fmla="*/ 4100276 h 4291255"/>
              <a:gd name="connsiteX78" fmla="*/ 1964411 w 3898347"/>
              <a:gd name="connsiteY78" fmla="*/ 4105069 h 4291255"/>
              <a:gd name="connsiteX79" fmla="*/ 1739945 w 3898347"/>
              <a:gd name="connsiteY79" fmla="*/ 4171795 h 4291255"/>
              <a:gd name="connsiteX80" fmla="*/ 1642330 w 3898347"/>
              <a:gd name="connsiteY80" fmla="*/ 4174762 h 4291255"/>
              <a:gd name="connsiteX81" fmla="*/ 1564215 w 3898347"/>
              <a:gd name="connsiteY81" fmla="*/ 4190149 h 4291255"/>
              <a:gd name="connsiteX82" fmla="*/ 1538049 w 3898347"/>
              <a:gd name="connsiteY82" fmla="*/ 4291255 h 4291255"/>
              <a:gd name="connsiteX83" fmla="*/ 1530136 w 3898347"/>
              <a:gd name="connsiteY83" fmla="*/ 4227121 h 4291255"/>
              <a:gd name="connsiteX84" fmla="*/ 1508787 w 3898347"/>
              <a:gd name="connsiteY84" fmla="*/ 4234213 h 4291255"/>
              <a:gd name="connsiteX85" fmla="*/ 1488914 w 3898347"/>
              <a:gd name="connsiteY85" fmla="*/ 4241772 h 4291255"/>
              <a:gd name="connsiteX86" fmla="*/ 1488999 w 3898347"/>
              <a:gd name="connsiteY86" fmla="*/ 4251186 h 4291255"/>
              <a:gd name="connsiteX87" fmla="*/ 1475364 w 3898347"/>
              <a:gd name="connsiteY87" fmla="*/ 4248364 h 4291255"/>
              <a:gd name="connsiteX88" fmla="*/ 1457275 w 3898347"/>
              <a:gd name="connsiteY88" fmla="*/ 4252863 h 4291255"/>
              <a:gd name="connsiteX89" fmla="*/ 1448085 w 3898347"/>
              <a:gd name="connsiteY89" fmla="*/ 4248391 h 4291255"/>
              <a:gd name="connsiteX90" fmla="*/ 1315306 w 3898347"/>
              <a:gd name="connsiteY90" fmla="*/ 4237004 h 4291255"/>
              <a:gd name="connsiteX91" fmla="*/ 1272434 w 3898347"/>
              <a:gd name="connsiteY91" fmla="*/ 4244958 h 4291255"/>
              <a:gd name="connsiteX92" fmla="*/ 1231567 w 3898347"/>
              <a:gd name="connsiteY92" fmla="*/ 4219356 h 4291255"/>
              <a:gd name="connsiteX93" fmla="*/ 1216643 w 3898347"/>
              <a:gd name="connsiteY93" fmla="*/ 4229828 h 4291255"/>
              <a:gd name="connsiteX94" fmla="*/ 1214101 w 3898347"/>
              <a:gd name="connsiteY94" fmla="*/ 4231991 h 4291255"/>
              <a:gd name="connsiteX95" fmla="*/ 1203193 w 3898347"/>
              <a:gd name="connsiteY95" fmla="*/ 4232867 h 4291255"/>
              <a:gd name="connsiteX96" fmla="*/ 1201049 w 3898347"/>
              <a:gd name="connsiteY96" fmla="*/ 4242842 h 4291255"/>
              <a:gd name="connsiteX97" fmla="*/ 1185298 w 3898347"/>
              <a:gd name="connsiteY97" fmla="*/ 4251133 h 4291255"/>
              <a:gd name="connsiteX98" fmla="*/ 1164955 w 3898347"/>
              <a:gd name="connsiteY98" fmla="*/ 4250027 h 4291255"/>
              <a:gd name="connsiteX99" fmla="*/ 1067357 w 3898347"/>
              <a:gd name="connsiteY99" fmla="*/ 4233908 h 4291255"/>
              <a:gd name="connsiteX100" fmla="*/ 1009492 w 3898347"/>
              <a:gd name="connsiteY100" fmla="*/ 4230455 h 4291255"/>
              <a:gd name="connsiteX101" fmla="*/ 988345 w 3898347"/>
              <a:gd name="connsiteY101" fmla="*/ 4238880 h 4291255"/>
              <a:gd name="connsiteX102" fmla="*/ 958251 w 3898347"/>
              <a:gd name="connsiteY102" fmla="*/ 4244100 h 4291255"/>
              <a:gd name="connsiteX103" fmla="*/ 905785 w 3898347"/>
              <a:gd name="connsiteY103" fmla="*/ 4260845 h 4291255"/>
              <a:gd name="connsiteX104" fmla="*/ 837706 w 3898347"/>
              <a:gd name="connsiteY104" fmla="*/ 4245528 h 4291255"/>
              <a:gd name="connsiteX105" fmla="*/ 778474 w 3898347"/>
              <a:gd name="connsiteY105" fmla="*/ 4235526 h 4291255"/>
              <a:gd name="connsiteX106" fmla="*/ 774418 w 3898347"/>
              <a:gd name="connsiteY106" fmla="*/ 4242583 h 4291255"/>
              <a:gd name="connsiteX107" fmla="*/ 737705 w 3898347"/>
              <a:gd name="connsiteY107" fmla="*/ 4238891 h 4291255"/>
              <a:gd name="connsiteX108" fmla="*/ 627717 w 3898347"/>
              <a:gd name="connsiteY108" fmla="*/ 4207629 h 4291255"/>
              <a:gd name="connsiteX109" fmla="*/ 551044 w 3898347"/>
              <a:gd name="connsiteY109" fmla="*/ 4180627 h 4291255"/>
              <a:gd name="connsiteX110" fmla="*/ 508621 w 3898347"/>
              <a:gd name="connsiteY110" fmla="*/ 4176044 h 4291255"/>
              <a:gd name="connsiteX111" fmla="*/ 467082 w 3898347"/>
              <a:gd name="connsiteY111" fmla="*/ 4185616 h 4291255"/>
              <a:gd name="connsiteX112" fmla="*/ 437646 w 3898347"/>
              <a:gd name="connsiteY112" fmla="*/ 4212658 h 4291255"/>
              <a:gd name="connsiteX113" fmla="*/ 402271 w 3898347"/>
              <a:gd name="connsiteY113" fmla="*/ 4212774 h 4291255"/>
              <a:gd name="connsiteX114" fmla="*/ 391968 w 3898347"/>
              <a:gd name="connsiteY114" fmla="*/ 4187073 h 4291255"/>
              <a:gd name="connsiteX115" fmla="*/ 337154 w 3898347"/>
              <a:gd name="connsiteY115" fmla="*/ 4206136 h 4291255"/>
              <a:gd name="connsiteX116" fmla="*/ 298662 w 3898347"/>
              <a:gd name="connsiteY116" fmla="*/ 4211227 h 4291255"/>
              <a:gd name="connsiteX117" fmla="*/ 265740 w 3898347"/>
              <a:gd name="connsiteY117" fmla="*/ 4213623 h 4291255"/>
              <a:gd name="connsiteX118" fmla="*/ 176403 w 3898347"/>
              <a:gd name="connsiteY118" fmla="*/ 4227393 h 4291255"/>
              <a:gd name="connsiteX119" fmla="*/ 82528 w 3898347"/>
              <a:gd name="connsiteY119" fmla="*/ 4243774 h 4291255"/>
              <a:gd name="connsiteX120" fmla="*/ 19464 w 3898347"/>
              <a:gd name="connsiteY120" fmla="*/ 4256103 h 4291255"/>
              <a:gd name="connsiteX121" fmla="*/ 0 w 3898347"/>
              <a:gd name="connsiteY121" fmla="*/ 4221939 h 4291255"/>
              <a:gd name="connsiteX122" fmla="*/ 0 w 3898347"/>
              <a:gd name="connsiteY122" fmla="*/ 15850 h 4291255"/>
              <a:gd name="connsiteX123" fmla="*/ 3898347 w 3898347"/>
              <a:gd name="connsiteY123" fmla="*/ 0 h 4291255"/>
              <a:gd name="connsiteX0" fmla="*/ 3898347 w 3898347"/>
              <a:gd name="connsiteY0" fmla="*/ 0 h 4260845"/>
              <a:gd name="connsiteX1" fmla="*/ 3898347 w 3898347"/>
              <a:gd name="connsiteY1" fmla="*/ 3834445 h 4260845"/>
              <a:gd name="connsiteX2" fmla="*/ 3892314 w 3898347"/>
              <a:gd name="connsiteY2" fmla="*/ 3832951 h 4260845"/>
              <a:gd name="connsiteX3" fmla="*/ 3851953 w 3898347"/>
              <a:gd name="connsiteY3" fmla="*/ 3802983 h 4260845"/>
              <a:gd name="connsiteX4" fmla="*/ 3836418 w 3898347"/>
              <a:gd name="connsiteY4" fmla="*/ 3811513 h 4260845"/>
              <a:gd name="connsiteX5" fmla="*/ 3833758 w 3898347"/>
              <a:gd name="connsiteY5" fmla="*/ 3813341 h 4260845"/>
              <a:gd name="connsiteX6" fmla="*/ 3822673 w 3898347"/>
              <a:gd name="connsiteY6" fmla="*/ 3812913 h 4260845"/>
              <a:gd name="connsiteX7" fmla="*/ 3820104 w 3898347"/>
              <a:gd name="connsiteY7" fmla="*/ 3822466 h 4260845"/>
              <a:gd name="connsiteX8" fmla="*/ 3803816 w 3898347"/>
              <a:gd name="connsiteY8" fmla="*/ 3828757 h 4260845"/>
              <a:gd name="connsiteX9" fmla="*/ 3729936 w 3898347"/>
              <a:gd name="connsiteY9" fmla="*/ 3815386 h 4260845"/>
              <a:gd name="connsiteX10" fmla="*/ 3726018 w 3898347"/>
              <a:gd name="connsiteY10" fmla="*/ 3815100 h 4260845"/>
              <a:gd name="connsiteX11" fmla="*/ 3725413 w 3898347"/>
              <a:gd name="connsiteY11" fmla="*/ 3814615 h 4260845"/>
              <a:gd name="connsiteX12" fmla="*/ 3713801 w 3898347"/>
              <a:gd name="connsiteY12" fmla="*/ 3811018 h 4260845"/>
              <a:gd name="connsiteX13" fmla="*/ 3709087 w 3898347"/>
              <a:gd name="connsiteY13" fmla="*/ 3813195 h 4260845"/>
              <a:gd name="connsiteX14" fmla="*/ 3698038 w 3898347"/>
              <a:gd name="connsiteY14" fmla="*/ 3806182 h 4260845"/>
              <a:gd name="connsiteX15" fmla="*/ 3662227 w 3898347"/>
              <a:gd name="connsiteY15" fmla="*/ 3807761 h 4260845"/>
              <a:gd name="connsiteX16" fmla="*/ 3659872 w 3898347"/>
              <a:gd name="connsiteY16" fmla="*/ 3805524 h 4260845"/>
              <a:gd name="connsiteX17" fmla="*/ 3643454 w 3898347"/>
              <a:gd name="connsiteY17" fmla="*/ 3794831 h 4260845"/>
              <a:gd name="connsiteX18" fmla="*/ 3624789 w 3898347"/>
              <a:gd name="connsiteY18" fmla="*/ 3803185 h 4260845"/>
              <a:gd name="connsiteX19" fmla="*/ 3602327 w 3898347"/>
              <a:gd name="connsiteY19" fmla="*/ 3794616 h 4260845"/>
              <a:gd name="connsiteX20" fmla="*/ 3596645 w 3898347"/>
              <a:gd name="connsiteY20" fmla="*/ 3797108 h 4260845"/>
              <a:gd name="connsiteX21" fmla="*/ 3574144 w 3898347"/>
              <a:gd name="connsiteY21" fmla="*/ 3795108 h 4260845"/>
              <a:gd name="connsiteX22" fmla="*/ 3562310 w 3898347"/>
              <a:gd name="connsiteY22" fmla="*/ 3787534 h 4260845"/>
              <a:gd name="connsiteX23" fmla="*/ 3551635 w 3898347"/>
              <a:gd name="connsiteY23" fmla="*/ 3797705 h 4260845"/>
              <a:gd name="connsiteX24" fmla="*/ 3542668 w 3898347"/>
              <a:gd name="connsiteY24" fmla="*/ 3803283 h 4260845"/>
              <a:gd name="connsiteX25" fmla="*/ 3533033 w 3898347"/>
              <a:gd name="connsiteY25" fmla="*/ 3799071 h 4260845"/>
              <a:gd name="connsiteX26" fmla="*/ 3521726 w 3898347"/>
              <a:gd name="connsiteY26" fmla="*/ 3804691 h 4260845"/>
              <a:gd name="connsiteX27" fmla="*/ 3520080 w 3898347"/>
              <a:gd name="connsiteY27" fmla="*/ 3805210 h 4260845"/>
              <a:gd name="connsiteX28" fmla="*/ 3508491 w 3898347"/>
              <a:gd name="connsiteY28" fmla="*/ 3797398 h 4260845"/>
              <a:gd name="connsiteX29" fmla="*/ 3503787 w 3898347"/>
              <a:gd name="connsiteY29" fmla="*/ 3797787 h 4260845"/>
              <a:gd name="connsiteX30" fmla="*/ 3492165 w 3898347"/>
              <a:gd name="connsiteY30" fmla="*/ 3799887 h 4260845"/>
              <a:gd name="connsiteX31" fmla="*/ 3472233 w 3898347"/>
              <a:gd name="connsiteY31" fmla="*/ 3805682 h 4260845"/>
              <a:gd name="connsiteX32" fmla="*/ 3465921 w 3898347"/>
              <a:gd name="connsiteY32" fmla="*/ 3805814 h 4260845"/>
              <a:gd name="connsiteX33" fmla="*/ 3455541 w 3898347"/>
              <a:gd name="connsiteY33" fmla="*/ 3815505 h 4260845"/>
              <a:gd name="connsiteX34" fmla="*/ 3429027 w 3898347"/>
              <a:gd name="connsiteY34" fmla="*/ 3816906 h 4260845"/>
              <a:gd name="connsiteX35" fmla="*/ 3369507 w 3898347"/>
              <a:gd name="connsiteY35" fmla="*/ 3825563 h 4260845"/>
              <a:gd name="connsiteX36" fmla="*/ 3324491 w 3898347"/>
              <a:gd name="connsiteY36" fmla="*/ 3832006 h 4260845"/>
              <a:gd name="connsiteX37" fmla="*/ 3244235 w 3898347"/>
              <a:gd name="connsiteY37" fmla="*/ 3834376 h 4260845"/>
              <a:gd name="connsiteX38" fmla="*/ 3226507 w 3898347"/>
              <a:gd name="connsiteY38" fmla="*/ 3820131 h 4260845"/>
              <a:gd name="connsiteX39" fmla="*/ 3191688 w 3898347"/>
              <a:gd name="connsiteY39" fmla="*/ 3837359 h 4260845"/>
              <a:gd name="connsiteX40" fmla="*/ 3153779 w 3898347"/>
              <a:gd name="connsiteY40" fmla="*/ 3848439 h 4260845"/>
              <a:gd name="connsiteX41" fmla="*/ 3090188 w 3898347"/>
              <a:gd name="connsiteY41" fmla="*/ 3855036 h 4260845"/>
              <a:gd name="connsiteX42" fmla="*/ 3031422 w 3898347"/>
              <a:gd name="connsiteY42" fmla="*/ 3858298 h 4260845"/>
              <a:gd name="connsiteX43" fmla="*/ 2996288 w 3898347"/>
              <a:gd name="connsiteY43" fmla="*/ 3860020 h 4260845"/>
              <a:gd name="connsiteX44" fmla="*/ 2901661 w 3898347"/>
              <a:gd name="connsiteY44" fmla="*/ 3882243 h 4260845"/>
              <a:gd name="connsiteX45" fmla="*/ 2782141 w 3898347"/>
              <a:gd name="connsiteY45" fmla="*/ 3932983 h 4260845"/>
              <a:gd name="connsiteX46" fmla="*/ 2749597 w 3898347"/>
              <a:gd name="connsiteY46" fmla="*/ 3956746 h 4260845"/>
              <a:gd name="connsiteX47" fmla="*/ 2730493 w 3898347"/>
              <a:gd name="connsiteY47" fmla="*/ 3955236 h 4260845"/>
              <a:gd name="connsiteX48" fmla="*/ 2707507 w 3898347"/>
              <a:gd name="connsiteY48" fmla="*/ 3947771 h 4260845"/>
              <a:gd name="connsiteX49" fmla="*/ 2701937 w 3898347"/>
              <a:gd name="connsiteY49" fmla="*/ 3950565 h 4260845"/>
              <a:gd name="connsiteX50" fmla="*/ 2679435 w 3898347"/>
              <a:gd name="connsiteY50" fmla="*/ 3949768 h 4260845"/>
              <a:gd name="connsiteX51" fmla="*/ 2667352 w 3898347"/>
              <a:gd name="connsiteY51" fmla="*/ 3942821 h 4260845"/>
              <a:gd name="connsiteX52" fmla="*/ 2657096 w 3898347"/>
              <a:gd name="connsiteY52" fmla="*/ 3953571 h 4260845"/>
              <a:gd name="connsiteX53" fmla="*/ 2655161 w 3898347"/>
              <a:gd name="connsiteY53" fmla="*/ 3962216 h 4260845"/>
              <a:gd name="connsiteX54" fmla="*/ 2638604 w 3898347"/>
              <a:gd name="connsiteY54" fmla="*/ 3955936 h 4260845"/>
              <a:gd name="connsiteX55" fmla="*/ 2626185 w 3898347"/>
              <a:gd name="connsiteY55" fmla="*/ 3962937 h 4260845"/>
              <a:gd name="connsiteX56" fmla="*/ 2614077 w 3898347"/>
              <a:gd name="connsiteY56" fmla="*/ 3955576 h 4260845"/>
              <a:gd name="connsiteX57" fmla="*/ 2609403 w 3898347"/>
              <a:gd name="connsiteY57" fmla="*/ 3956215 h 4260845"/>
              <a:gd name="connsiteX58" fmla="*/ 2597896 w 3898347"/>
              <a:gd name="connsiteY58" fmla="*/ 3958939 h 4260845"/>
              <a:gd name="connsiteX59" fmla="*/ 2578251 w 3898347"/>
              <a:gd name="connsiteY59" fmla="*/ 3965812 h 4260845"/>
              <a:gd name="connsiteX60" fmla="*/ 2571961 w 3898347"/>
              <a:gd name="connsiteY60" fmla="*/ 3966278 h 4260845"/>
              <a:gd name="connsiteX61" fmla="*/ 2559399 w 3898347"/>
              <a:gd name="connsiteY61" fmla="*/ 3979193 h 4260845"/>
              <a:gd name="connsiteX62" fmla="*/ 2533560 w 3898347"/>
              <a:gd name="connsiteY62" fmla="*/ 3988160 h 4260845"/>
              <a:gd name="connsiteX63" fmla="*/ 2515299 w 3898347"/>
              <a:gd name="connsiteY63" fmla="*/ 4016867 h 4260845"/>
              <a:gd name="connsiteX64" fmla="*/ 2513423 w 3898347"/>
              <a:gd name="connsiteY64" fmla="*/ 4018759 h 4260845"/>
              <a:gd name="connsiteX65" fmla="*/ 2482991 w 3898347"/>
              <a:gd name="connsiteY65" fmla="*/ 4012935 h 4260845"/>
              <a:gd name="connsiteX66" fmla="*/ 2446940 w 3898347"/>
              <a:gd name="connsiteY66" fmla="*/ 4021172 h 4260845"/>
              <a:gd name="connsiteX67" fmla="*/ 2404883 w 3898347"/>
              <a:gd name="connsiteY67" fmla="*/ 4024808 h 4260845"/>
              <a:gd name="connsiteX68" fmla="*/ 2373894 w 3898347"/>
              <a:gd name="connsiteY68" fmla="*/ 4023827 h 4260845"/>
              <a:gd name="connsiteX69" fmla="*/ 2297080 w 3898347"/>
              <a:gd name="connsiteY69" fmla="*/ 4040841 h 4260845"/>
              <a:gd name="connsiteX70" fmla="*/ 2170615 w 3898347"/>
              <a:gd name="connsiteY70" fmla="*/ 4077196 h 4260845"/>
              <a:gd name="connsiteX71" fmla="*/ 2143580 w 3898347"/>
              <a:gd name="connsiteY71" fmla="*/ 4083102 h 4260845"/>
              <a:gd name="connsiteX72" fmla="*/ 2119893 w 3898347"/>
              <a:gd name="connsiteY72" fmla="*/ 4080874 h 4260845"/>
              <a:gd name="connsiteX73" fmla="*/ 2114008 w 3898347"/>
              <a:gd name="connsiteY73" fmla="*/ 4073996 h 4260845"/>
              <a:gd name="connsiteX74" fmla="*/ 2099067 w 3898347"/>
              <a:gd name="connsiteY74" fmla="*/ 4076068 h 4260845"/>
              <a:gd name="connsiteX75" fmla="*/ 2095000 w 3898347"/>
              <a:gd name="connsiteY75" fmla="*/ 4075096 h 4260845"/>
              <a:gd name="connsiteX76" fmla="*/ 2071767 w 3898347"/>
              <a:gd name="connsiteY76" fmla="*/ 4071044 h 4260845"/>
              <a:gd name="connsiteX77" fmla="*/ 2024486 w 3898347"/>
              <a:gd name="connsiteY77" fmla="*/ 4100276 h 4260845"/>
              <a:gd name="connsiteX78" fmla="*/ 1964411 w 3898347"/>
              <a:gd name="connsiteY78" fmla="*/ 4105069 h 4260845"/>
              <a:gd name="connsiteX79" fmla="*/ 1739945 w 3898347"/>
              <a:gd name="connsiteY79" fmla="*/ 4171795 h 4260845"/>
              <a:gd name="connsiteX80" fmla="*/ 1642330 w 3898347"/>
              <a:gd name="connsiteY80" fmla="*/ 4174762 h 4260845"/>
              <a:gd name="connsiteX81" fmla="*/ 1564215 w 3898347"/>
              <a:gd name="connsiteY81" fmla="*/ 4190149 h 4260845"/>
              <a:gd name="connsiteX82" fmla="*/ 1548640 w 3898347"/>
              <a:gd name="connsiteY82" fmla="*/ 4217115 h 4260845"/>
              <a:gd name="connsiteX83" fmla="*/ 1530136 w 3898347"/>
              <a:gd name="connsiteY83" fmla="*/ 4227121 h 4260845"/>
              <a:gd name="connsiteX84" fmla="*/ 1508787 w 3898347"/>
              <a:gd name="connsiteY84" fmla="*/ 4234213 h 4260845"/>
              <a:gd name="connsiteX85" fmla="*/ 1488914 w 3898347"/>
              <a:gd name="connsiteY85" fmla="*/ 4241772 h 4260845"/>
              <a:gd name="connsiteX86" fmla="*/ 1488999 w 3898347"/>
              <a:gd name="connsiteY86" fmla="*/ 4251186 h 4260845"/>
              <a:gd name="connsiteX87" fmla="*/ 1475364 w 3898347"/>
              <a:gd name="connsiteY87" fmla="*/ 4248364 h 4260845"/>
              <a:gd name="connsiteX88" fmla="*/ 1457275 w 3898347"/>
              <a:gd name="connsiteY88" fmla="*/ 4252863 h 4260845"/>
              <a:gd name="connsiteX89" fmla="*/ 1448085 w 3898347"/>
              <a:gd name="connsiteY89" fmla="*/ 4248391 h 4260845"/>
              <a:gd name="connsiteX90" fmla="*/ 1315306 w 3898347"/>
              <a:gd name="connsiteY90" fmla="*/ 4237004 h 4260845"/>
              <a:gd name="connsiteX91" fmla="*/ 1272434 w 3898347"/>
              <a:gd name="connsiteY91" fmla="*/ 4244958 h 4260845"/>
              <a:gd name="connsiteX92" fmla="*/ 1231567 w 3898347"/>
              <a:gd name="connsiteY92" fmla="*/ 4219356 h 4260845"/>
              <a:gd name="connsiteX93" fmla="*/ 1216643 w 3898347"/>
              <a:gd name="connsiteY93" fmla="*/ 4229828 h 4260845"/>
              <a:gd name="connsiteX94" fmla="*/ 1214101 w 3898347"/>
              <a:gd name="connsiteY94" fmla="*/ 4231991 h 4260845"/>
              <a:gd name="connsiteX95" fmla="*/ 1203193 w 3898347"/>
              <a:gd name="connsiteY95" fmla="*/ 4232867 h 4260845"/>
              <a:gd name="connsiteX96" fmla="*/ 1201049 w 3898347"/>
              <a:gd name="connsiteY96" fmla="*/ 4242842 h 4260845"/>
              <a:gd name="connsiteX97" fmla="*/ 1185298 w 3898347"/>
              <a:gd name="connsiteY97" fmla="*/ 4251133 h 4260845"/>
              <a:gd name="connsiteX98" fmla="*/ 1164955 w 3898347"/>
              <a:gd name="connsiteY98" fmla="*/ 4250027 h 4260845"/>
              <a:gd name="connsiteX99" fmla="*/ 1067357 w 3898347"/>
              <a:gd name="connsiteY99" fmla="*/ 4233908 h 4260845"/>
              <a:gd name="connsiteX100" fmla="*/ 1009492 w 3898347"/>
              <a:gd name="connsiteY100" fmla="*/ 4230455 h 4260845"/>
              <a:gd name="connsiteX101" fmla="*/ 988345 w 3898347"/>
              <a:gd name="connsiteY101" fmla="*/ 4238880 h 4260845"/>
              <a:gd name="connsiteX102" fmla="*/ 958251 w 3898347"/>
              <a:gd name="connsiteY102" fmla="*/ 4244100 h 4260845"/>
              <a:gd name="connsiteX103" fmla="*/ 905785 w 3898347"/>
              <a:gd name="connsiteY103" fmla="*/ 4260845 h 4260845"/>
              <a:gd name="connsiteX104" fmla="*/ 837706 w 3898347"/>
              <a:gd name="connsiteY104" fmla="*/ 4245528 h 4260845"/>
              <a:gd name="connsiteX105" fmla="*/ 778474 w 3898347"/>
              <a:gd name="connsiteY105" fmla="*/ 4235526 h 4260845"/>
              <a:gd name="connsiteX106" fmla="*/ 774418 w 3898347"/>
              <a:gd name="connsiteY106" fmla="*/ 4242583 h 4260845"/>
              <a:gd name="connsiteX107" fmla="*/ 737705 w 3898347"/>
              <a:gd name="connsiteY107" fmla="*/ 4238891 h 4260845"/>
              <a:gd name="connsiteX108" fmla="*/ 627717 w 3898347"/>
              <a:gd name="connsiteY108" fmla="*/ 4207629 h 4260845"/>
              <a:gd name="connsiteX109" fmla="*/ 551044 w 3898347"/>
              <a:gd name="connsiteY109" fmla="*/ 4180627 h 4260845"/>
              <a:gd name="connsiteX110" fmla="*/ 508621 w 3898347"/>
              <a:gd name="connsiteY110" fmla="*/ 4176044 h 4260845"/>
              <a:gd name="connsiteX111" fmla="*/ 467082 w 3898347"/>
              <a:gd name="connsiteY111" fmla="*/ 4185616 h 4260845"/>
              <a:gd name="connsiteX112" fmla="*/ 437646 w 3898347"/>
              <a:gd name="connsiteY112" fmla="*/ 4212658 h 4260845"/>
              <a:gd name="connsiteX113" fmla="*/ 402271 w 3898347"/>
              <a:gd name="connsiteY113" fmla="*/ 4212774 h 4260845"/>
              <a:gd name="connsiteX114" fmla="*/ 391968 w 3898347"/>
              <a:gd name="connsiteY114" fmla="*/ 4187073 h 4260845"/>
              <a:gd name="connsiteX115" fmla="*/ 337154 w 3898347"/>
              <a:gd name="connsiteY115" fmla="*/ 4206136 h 4260845"/>
              <a:gd name="connsiteX116" fmla="*/ 298662 w 3898347"/>
              <a:gd name="connsiteY116" fmla="*/ 4211227 h 4260845"/>
              <a:gd name="connsiteX117" fmla="*/ 265740 w 3898347"/>
              <a:gd name="connsiteY117" fmla="*/ 4213623 h 4260845"/>
              <a:gd name="connsiteX118" fmla="*/ 176403 w 3898347"/>
              <a:gd name="connsiteY118" fmla="*/ 4227393 h 4260845"/>
              <a:gd name="connsiteX119" fmla="*/ 82528 w 3898347"/>
              <a:gd name="connsiteY119" fmla="*/ 4243774 h 4260845"/>
              <a:gd name="connsiteX120" fmla="*/ 19464 w 3898347"/>
              <a:gd name="connsiteY120" fmla="*/ 4256103 h 4260845"/>
              <a:gd name="connsiteX121" fmla="*/ 0 w 3898347"/>
              <a:gd name="connsiteY121" fmla="*/ 4221939 h 4260845"/>
              <a:gd name="connsiteX122" fmla="*/ 0 w 3898347"/>
              <a:gd name="connsiteY122" fmla="*/ 15850 h 4260845"/>
              <a:gd name="connsiteX123" fmla="*/ 3898347 w 3898347"/>
              <a:gd name="connsiteY123" fmla="*/ 0 h 4260845"/>
              <a:gd name="connsiteX0" fmla="*/ 3898347 w 3898347"/>
              <a:gd name="connsiteY0" fmla="*/ 0 h 4260845"/>
              <a:gd name="connsiteX1" fmla="*/ 3898347 w 3898347"/>
              <a:gd name="connsiteY1" fmla="*/ 3834445 h 4260845"/>
              <a:gd name="connsiteX2" fmla="*/ 3892314 w 3898347"/>
              <a:gd name="connsiteY2" fmla="*/ 3832951 h 4260845"/>
              <a:gd name="connsiteX3" fmla="*/ 3851953 w 3898347"/>
              <a:gd name="connsiteY3" fmla="*/ 3802983 h 4260845"/>
              <a:gd name="connsiteX4" fmla="*/ 3836418 w 3898347"/>
              <a:gd name="connsiteY4" fmla="*/ 3811513 h 4260845"/>
              <a:gd name="connsiteX5" fmla="*/ 3833758 w 3898347"/>
              <a:gd name="connsiteY5" fmla="*/ 3813341 h 4260845"/>
              <a:gd name="connsiteX6" fmla="*/ 3822673 w 3898347"/>
              <a:gd name="connsiteY6" fmla="*/ 3812913 h 4260845"/>
              <a:gd name="connsiteX7" fmla="*/ 3820104 w 3898347"/>
              <a:gd name="connsiteY7" fmla="*/ 3822466 h 4260845"/>
              <a:gd name="connsiteX8" fmla="*/ 3803816 w 3898347"/>
              <a:gd name="connsiteY8" fmla="*/ 3828757 h 4260845"/>
              <a:gd name="connsiteX9" fmla="*/ 3729936 w 3898347"/>
              <a:gd name="connsiteY9" fmla="*/ 3815386 h 4260845"/>
              <a:gd name="connsiteX10" fmla="*/ 3726018 w 3898347"/>
              <a:gd name="connsiteY10" fmla="*/ 3815100 h 4260845"/>
              <a:gd name="connsiteX11" fmla="*/ 3725413 w 3898347"/>
              <a:gd name="connsiteY11" fmla="*/ 3814615 h 4260845"/>
              <a:gd name="connsiteX12" fmla="*/ 3713801 w 3898347"/>
              <a:gd name="connsiteY12" fmla="*/ 3811018 h 4260845"/>
              <a:gd name="connsiteX13" fmla="*/ 3709087 w 3898347"/>
              <a:gd name="connsiteY13" fmla="*/ 3813195 h 4260845"/>
              <a:gd name="connsiteX14" fmla="*/ 3698038 w 3898347"/>
              <a:gd name="connsiteY14" fmla="*/ 3806182 h 4260845"/>
              <a:gd name="connsiteX15" fmla="*/ 3662227 w 3898347"/>
              <a:gd name="connsiteY15" fmla="*/ 3807761 h 4260845"/>
              <a:gd name="connsiteX16" fmla="*/ 3659872 w 3898347"/>
              <a:gd name="connsiteY16" fmla="*/ 3805524 h 4260845"/>
              <a:gd name="connsiteX17" fmla="*/ 3643454 w 3898347"/>
              <a:gd name="connsiteY17" fmla="*/ 3794831 h 4260845"/>
              <a:gd name="connsiteX18" fmla="*/ 3624789 w 3898347"/>
              <a:gd name="connsiteY18" fmla="*/ 3803185 h 4260845"/>
              <a:gd name="connsiteX19" fmla="*/ 3602327 w 3898347"/>
              <a:gd name="connsiteY19" fmla="*/ 3794616 h 4260845"/>
              <a:gd name="connsiteX20" fmla="*/ 3596645 w 3898347"/>
              <a:gd name="connsiteY20" fmla="*/ 3797108 h 4260845"/>
              <a:gd name="connsiteX21" fmla="*/ 3574144 w 3898347"/>
              <a:gd name="connsiteY21" fmla="*/ 3795108 h 4260845"/>
              <a:gd name="connsiteX22" fmla="*/ 3562310 w 3898347"/>
              <a:gd name="connsiteY22" fmla="*/ 3787534 h 4260845"/>
              <a:gd name="connsiteX23" fmla="*/ 3551635 w 3898347"/>
              <a:gd name="connsiteY23" fmla="*/ 3797705 h 4260845"/>
              <a:gd name="connsiteX24" fmla="*/ 3542668 w 3898347"/>
              <a:gd name="connsiteY24" fmla="*/ 3803283 h 4260845"/>
              <a:gd name="connsiteX25" fmla="*/ 3533033 w 3898347"/>
              <a:gd name="connsiteY25" fmla="*/ 3799071 h 4260845"/>
              <a:gd name="connsiteX26" fmla="*/ 3521726 w 3898347"/>
              <a:gd name="connsiteY26" fmla="*/ 3804691 h 4260845"/>
              <a:gd name="connsiteX27" fmla="*/ 3520080 w 3898347"/>
              <a:gd name="connsiteY27" fmla="*/ 3805210 h 4260845"/>
              <a:gd name="connsiteX28" fmla="*/ 3508491 w 3898347"/>
              <a:gd name="connsiteY28" fmla="*/ 3797398 h 4260845"/>
              <a:gd name="connsiteX29" fmla="*/ 3503787 w 3898347"/>
              <a:gd name="connsiteY29" fmla="*/ 3797787 h 4260845"/>
              <a:gd name="connsiteX30" fmla="*/ 3492165 w 3898347"/>
              <a:gd name="connsiteY30" fmla="*/ 3799887 h 4260845"/>
              <a:gd name="connsiteX31" fmla="*/ 3472233 w 3898347"/>
              <a:gd name="connsiteY31" fmla="*/ 3805682 h 4260845"/>
              <a:gd name="connsiteX32" fmla="*/ 3465921 w 3898347"/>
              <a:gd name="connsiteY32" fmla="*/ 3805814 h 4260845"/>
              <a:gd name="connsiteX33" fmla="*/ 3455541 w 3898347"/>
              <a:gd name="connsiteY33" fmla="*/ 3815505 h 4260845"/>
              <a:gd name="connsiteX34" fmla="*/ 3429027 w 3898347"/>
              <a:gd name="connsiteY34" fmla="*/ 3816906 h 4260845"/>
              <a:gd name="connsiteX35" fmla="*/ 3369507 w 3898347"/>
              <a:gd name="connsiteY35" fmla="*/ 3825563 h 4260845"/>
              <a:gd name="connsiteX36" fmla="*/ 3324491 w 3898347"/>
              <a:gd name="connsiteY36" fmla="*/ 3832006 h 4260845"/>
              <a:gd name="connsiteX37" fmla="*/ 3244235 w 3898347"/>
              <a:gd name="connsiteY37" fmla="*/ 3834376 h 4260845"/>
              <a:gd name="connsiteX38" fmla="*/ 3226507 w 3898347"/>
              <a:gd name="connsiteY38" fmla="*/ 3820131 h 4260845"/>
              <a:gd name="connsiteX39" fmla="*/ 3191688 w 3898347"/>
              <a:gd name="connsiteY39" fmla="*/ 3837359 h 4260845"/>
              <a:gd name="connsiteX40" fmla="*/ 3153779 w 3898347"/>
              <a:gd name="connsiteY40" fmla="*/ 3848439 h 4260845"/>
              <a:gd name="connsiteX41" fmla="*/ 3090188 w 3898347"/>
              <a:gd name="connsiteY41" fmla="*/ 3855036 h 4260845"/>
              <a:gd name="connsiteX42" fmla="*/ 3031422 w 3898347"/>
              <a:gd name="connsiteY42" fmla="*/ 3858298 h 4260845"/>
              <a:gd name="connsiteX43" fmla="*/ 2996288 w 3898347"/>
              <a:gd name="connsiteY43" fmla="*/ 3860020 h 4260845"/>
              <a:gd name="connsiteX44" fmla="*/ 2901661 w 3898347"/>
              <a:gd name="connsiteY44" fmla="*/ 3882243 h 4260845"/>
              <a:gd name="connsiteX45" fmla="*/ 2782141 w 3898347"/>
              <a:gd name="connsiteY45" fmla="*/ 3932983 h 4260845"/>
              <a:gd name="connsiteX46" fmla="*/ 2749597 w 3898347"/>
              <a:gd name="connsiteY46" fmla="*/ 3956746 h 4260845"/>
              <a:gd name="connsiteX47" fmla="*/ 2730493 w 3898347"/>
              <a:gd name="connsiteY47" fmla="*/ 3955236 h 4260845"/>
              <a:gd name="connsiteX48" fmla="*/ 2707507 w 3898347"/>
              <a:gd name="connsiteY48" fmla="*/ 3947771 h 4260845"/>
              <a:gd name="connsiteX49" fmla="*/ 2701937 w 3898347"/>
              <a:gd name="connsiteY49" fmla="*/ 3950565 h 4260845"/>
              <a:gd name="connsiteX50" fmla="*/ 2679435 w 3898347"/>
              <a:gd name="connsiteY50" fmla="*/ 3949768 h 4260845"/>
              <a:gd name="connsiteX51" fmla="*/ 2667352 w 3898347"/>
              <a:gd name="connsiteY51" fmla="*/ 3942821 h 4260845"/>
              <a:gd name="connsiteX52" fmla="*/ 2657096 w 3898347"/>
              <a:gd name="connsiteY52" fmla="*/ 3953571 h 4260845"/>
              <a:gd name="connsiteX53" fmla="*/ 2655161 w 3898347"/>
              <a:gd name="connsiteY53" fmla="*/ 3962216 h 4260845"/>
              <a:gd name="connsiteX54" fmla="*/ 2638604 w 3898347"/>
              <a:gd name="connsiteY54" fmla="*/ 3955936 h 4260845"/>
              <a:gd name="connsiteX55" fmla="*/ 2626185 w 3898347"/>
              <a:gd name="connsiteY55" fmla="*/ 3962937 h 4260845"/>
              <a:gd name="connsiteX56" fmla="*/ 2614077 w 3898347"/>
              <a:gd name="connsiteY56" fmla="*/ 3955576 h 4260845"/>
              <a:gd name="connsiteX57" fmla="*/ 2609403 w 3898347"/>
              <a:gd name="connsiteY57" fmla="*/ 3956215 h 4260845"/>
              <a:gd name="connsiteX58" fmla="*/ 2597896 w 3898347"/>
              <a:gd name="connsiteY58" fmla="*/ 3958939 h 4260845"/>
              <a:gd name="connsiteX59" fmla="*/ 2578251 w 3898347"/>
              <a:gd name="connsiteY59" fmla="*/ 3965812 h 4260845"/>
              <a:gd name="connsiteX60" fmla="*/ 2571961 w 3898347"/>
              <a:gd name="connsiteY60" fmla="*/ 3966278 h 4260845"/>
              <a:gd name="connsiteX61" fmla="*/ 2559399 w 3898347"/>
              <a:gd name="connsiteY61" fmla="*/ 3979193 h 4260845"/>
              <a:gd name="connsiteX62" fmla="*/ 2533560 w 3898347"/>
              <a:gd name="connsiteY62" fmla="*/ 3988160 h 4260845"/>
              <a:gd name="connsiteX63" fmla="*/ 2515299 w 3898347"/>
              <a:gd name="connsiteY63" fmla="*/ 4016867 h 4260845"/>
              <a:gd name="connsiteX64" fmla="*/ 2513423 w 3898347"/>
              <a:gd name="connsiteY64" fmla="*/ 4018759 h 4260845"/>
              <a:gd name="connsiteX65" fmla="*/ 2482991 w 3898347"/>
              <a:gd name="connsiteY65" fmla="*/ 4012935 h 4260845"/>
              <a:gd name="connsiteX66" fmla="*/ 2446940 w 3898347"/>
              <a:gd name="connsiteY66" fmla="*/ 4021172 h 4260845"/>
              <a:gd name="connsiteX67" fmla="*/ 2404883 w 3898347"/>
              <a:gd name="connsiteY67" fmla="*/ 4024808 h 4260845"/>
              <a:gd name="connsiteX68" fmla="*/ 2373894 w 3898347"/>
              <a:gd name="connsiteY68" fmla="*/ 4023827 h 4260845"/>
              <a:gd name="connsiteX69" fmla="*/ 2297080 w 3898347"/>
              <a:gd name="connsiteY69" fmla="*/ 4040841 h 4260845"/>
              <a:gd name="connsiteX70" fmla="*/ 2170615 w 3898347"/>
              <a:gd name="connsiteY70" fmla="*/ 4077196 h 4260845"/>
              <a:gd name="connsiteX71" fmla="*/ 2143580 w 3898347"/>
              <a:gd name="connsiteY71" fmla="*/ 4083102 h 4260845"/>
              <a:gd name="connsiteX72" fmla="*/ 2119893 w 3898347"/>
              <a:gd name="connsiteY72" fmla="*/ 4080874 h 4260845"/>
              <a:gd name="connsiteX73" fmla="*/ 2114008 w 3898347"/>
              <a:gd name="connsiteY73" fmla="*/ 4073996 h 4260845"/>
              <a:gd name="connsiteX74" fmla="*/ 2099067 w 3898347"/>
              <a:gd name="connsiteY74" fmla="*/ 4076068 h 4260845"/>
              <a:gd name="connsiteX75" fmla="*/ 2095000 w 3898347"/>
              <a:gd name="connsiteY75" fmla="*/ 4075096 h 4260845"/>
              <a:gd name="connsiteX76" fmla="*/ 2071767 w 3898347"/>
              <a:gd name="connsiteY76" fmla="*/ 4071044 h 4260845"/>
              <a:gd name="connsiteX77" fmla="*/ 2024486 w 3898347"/>
              <a:gd name="connsiteY77" fmla="*/ 4100276 h 4260845"/>
              <a:gd name="connsiteX78" fmla="*/ 1964411 w 3898347"/>
              <a:gd name="connsiteY78" fmla="*/ 4105069 h 4260845"/>
              <a:gd name="connsiteX79" fmla="*/ 1739945 w 3898347"/>
              <a:gd name="connsiteY79" fmla="*/ 4171795 h 4260845"/>
              <a:gd name="connsiteX80" fmla="*/ 1642330 w 3898347"/>
              <a:gd name="connsiteY80" fmla="*/ 4174762 h 4260845"/>
              <a:gd name="connsiteX81" fmla="*/ 1595989 w 3898347"/>
              <a:gd name="connsiteY81" fmla="*/ 4193679 h 4260845"/>
              <a:gd name="connsiteX82" fmla="*/ 1548640 w 3898347"/>
              <a:gd name="connsiteY82" fmla="*/ 4217115 h 4260845"/>
              <a:gd name="connsiteX83" fmla="*/ 1530136 w 3898347"/>
              <a:gd name="connsiteY83" fmla="*/ 4227121 h 4260845"/>
              <a:gd name="connsiteX84" fmla="*/ 1508787 w 3898347"/>
              <a:gd name="connsiteY84" fmla="*/ 4234213 h 4260845"/>
              <a:gd name="connsiteX85" fmla="*/ 1488914 w 3898347"/>
              <a:gd name="connsiteY85" fmla="*/ 4241772 h 4260845"/>
              <a:gd name="connsiteX86" fmla="*/ 1488999 w 3898347"/>
              <a:gd name="connsiteY86" fmla="*/ 4251186 h 4260845"/>
              <a:gd name="connsiteX87" fmla="*/ 1475364 w 3898347"/>
              <a:gd name="connsiteY87" fmla="*/ 4248364 h 4260845"/>
              <a:gd name="connsiteX88" fmla="*/ 1457275 w 3898347"/>
              <a:gd name="connsiteY88" fmla="*/ 4252863 h 4260845"/>
              <a:gd name="connsiteX89" fmla="*/ 1448085 w 3898347"/>
              <a:gd name="connsiteY89" fmla="*/ 4248391 h 4260845"/>
              <a:gd name="connsiteX90" fmla="*/ 1315306 w 3898347"/>
              <a:gd name="connsiteY90" fmla="*/ 4237004 h 4260845"/>
              <a:gd name="connsiteX91" fmla="*/ 1272434 w 3898347"/>
              <a:gd name="connsiteY91" fmla="*/ 4244958 h 4260845"/>
              <a:gd name="connsiteX92" fmla="*/ 1231567 w 3898347"/>
              <a:gd name="connsiteY92" fmla="*/ 4219356 h 4260845"/>
              <a:gd name="connsiteX93" fmla="*/ 1216643 w 3898347"/>
              <a:gd name="connsiteY93" fmla="*/ 4229828 h 4260845"/>
              <a:gd name="connsiteX94" fmla="*/ 1214101 w 3898347"/>
              <a:gd name="connsiteY94" fmla="*/ 4231991 h 4260845"/>
              <a:gd name="connsiteX95" fmla="*/ 1203193 w 3898347"/>
              <a:gd name="connsiteY95" fmla="*/ 4232867 h 4260845"/>
              <a:gd name="connsiteX96" fmla="*/ 1201049 w 3898347"/>
              <a:gd name="connsiteY96" fmla="*/ 4242842 h 4260845"/>
              <a:gd name="connsiteX97" fmla="*/ 1185298 w 3898347"/>
              <a:gd name="connsiteY97" fmla="*/ 4251133 h 4260845"/>
              <a:gd name="connsiteX98" fmla="*/ 1164955 w 3898347"/>
              <a:gd name="connsiteY98" fmla="*/ 4250027 h 4260845"/>
              <a:gd name="connsiteX99" fmla="*/ 1067357 w 3898347"/>
              <a:gd name="connsiteY99" fmla="*/ 4233908 h 4260845"/>
              <a:gd name="connsiteX100" fmla="*/ 1009492 w 3898347"/>
              <a:gd name="connsiteY100" fmla="*/ 4230455 h 4260845"/>
              <a:gd name="connsiteX101" fmla="*/ 988345 w 3898347"/>
              <a:gd name="connsiteY101" fmla="*/ 4238880 h 4260845"/>
              <a:gd name="connsiteX102" fmla="*/ 958251 w 3898347"/>
              <a:gd name="connsiteY102" fmla="*/ 4244100 h 4260845"/>
              <a:gd name="connsiteX103" fmla="*/ 905785 w 3898347"/>
              <a:gd name="connsiteY103" fmla="*/ 4260845 h 4260845"/>
              <a:gd name="connsiteX104" fmla="*/ 837706 w 3898347"/>
              <a:gd name="connsiteY104" fmla="*/ 4245528 h 4260845"/>
              <a:gd name="connsiteX105" fmla="*/ 778474 w 3898347"/>
              <a:gd name="connsiteY105" fmla="*/ 4235526 h 4260845"/>
              <a:gd name="connsiteX106" fmla="*/ 774418 w 3898347"/>
              <a:gd name="connsiteY106" fmla="*/ 4242583 h 4260845"/>
              <a:gd name="connsiteX107" fmla="*/ 737705 w 3898347"/>
              <a:gd name="connsiteY107" fmla="*/ 4238891 h 4260845"/>
              <a:gd name="connsiteX108" fmla="*/ 627717 w 3898347"/>
              <a:gd name="connsiteY108" fmla="*/ 4207629 h 4260845"/>
              <a:gd name="connsiteX109" fmla="*/ 551044 w 3898347"/>
              <a:gd name="connsiteY109" fmla="*/ 4180627 h 4260845"/>
              <a:gd name="connsiteX110" fmla="*/ 508621 w 3898347"/>
              <a:gd name="connsiteY110" fmla="*/ 4176044 h 4260845"/>
              <a:gd name="connsiteX111" fmla="*/ 467082 w 3898347"/>
              <a:gd name="connsiteY111" fmla="*/ 4185616 h 4260845"/>
              <a:gd name="connsiteX112" fmla="*/ 437646 w 3898347"/>
              <a:gd name="connsiteY112" fmla="*/ 4212658 h 4260845"/>
              <a:gd name="connsiteX113" fmla="*/ 402271 w 3898347"/>
              <a:gd name="connsiteY113" fmla="*/ 4212774 h 4260845"/>
              <a:gd name="connsiteX114" fmla="*/ 391968 w 3898347"/>
              <a:gd name="connsiteY114" fmla="*/ 4187073 h 4260845"/>
              <a:gd name="connsiteX115" fmla="*/ 337154 w 3898347"/>
              <a:gd name="connsiteY115" fmla="*/ 4206136 h 4260845"/>
              <a:gd name="connsiteX116" fmla="*/ 298662 w 3898347"/>
              <a:gd name="connsiteY116" fmla="*/ 4211227 h 4260845"/>
              <a:gd name="connsiteX117" fmla="*/ 265740 w 3898347"/>
              <a:gd name="connsiteY117" fmla="*/ 4213623 h 4260845"/>
              <a:gd name="connsiteX118" fmla="*/ 176403 w 3898347"/>
              <a:gd name="connsiteY118" fmla="*/ 4227393 h 4260845"/>
              <a:gd name="connsiteX119" fmla="*/ 82528 w 3898347"/>
              <a:gd name="connsiteY119" fmla="*/ 4243774 h 4260845"/>
              <a:gd name="connsiteX120" fmla="*/ 19464 w 3898347"/>
              <a:gd name="connsiteY120" fmla="*/ 4256103 h 4260845"/>
              <a:gd name="connsiteX121" fmla="*/ 0 w 3898347"/>
              <a:gd name="connsiteY121" fmla="*/ 4221939 h 4260845"/>
              <a:gd name="connsiteX122" fmla="*/ 0 w 3898347"/>
              <a:gd name="connsiteY122" fmla="*/ 15850 h 4260845"/>
              <a:gd name="connsiteX123" fmla="*/ 3898347 w 3898347"/>
              <a:gd name="connsiteY123" fmla="*/ 0 h 4260845"/>
              <a:gd name="connsiteX0" fmla="*/ 3898347 w 3898347"/>
              <a:gd name="connsiteY0" fmla="*/ 0 h 4260845"/>
              <a:gd name="connsiteX1" fmla="*/ 3898347 w 3898347"/>
              <a:gd name="connsiteY1" fmla="*/ 3834445 h 4260845"/>
              <a:gd name="connsiteX2" fmla="*/ 3892314 w 3898347"/>
              <a:gd name="connsiteY2" fmla="*/ 3832951 h 4260845"/>
              <a:gd name="connsiteX3" fmla="*/ 3851953 w 3898347"/>
              <a:gd name="connsiteY3" fmla="*/ 3802983 h 4260845"/>
              <a:gd name="connsiteX4" fmla="*/ 3836418 w 3898347"/>
              <a:gd name="connsiteY4" fmla="*/ 3811513 h 4260845"/>
              <a:gd name="connsiteX5" fmla="*/ 3833758 w 3898347"/>
              <a:gd name="connsiteY5" fmla="*/ 3813341 h 4260845"/>
              <a:gd name="connsiteX6" fmla="*/ 3822673 w 3898347"/>
              <a:gd name="connsiteY6" fmla="*/ 3812913 h 4260845"/>
              <a:gd name="connsiteX7" fmla="*/ 3820104 w 3898347"/>
              <a:gd name="connsiteY7" fmla="*/ 3822466 h 4260845"/>
              <a:gd name="connsiteX8" fmla="*/ 3803816 w 3898347"/>
              <a:gd name="connsiteY8" fmla="*/ 3828757 h 4260845"/>
              <a:gd name="connsiteX9" fmla="*/ 3729936 w 3898347"/>
              <a:gd name="connsiteY9" fmla="*/ 3815386 h 4260845"/>
              <a:gd name="connsiteX10" fmla="*/ 3726018 w 3898347"/>
              <a:gd name="connsiteY10" fmla="*/ 3815100 h 4260845"/>
              <a:gd name="connsiteX11" fmla="*/ 3725413 w 3898347"/>
              <a:gd name="connsiteY11" fmla="*/ 3814615 h 4260845"/>
              <a:gd name="connsiteX12" fmla="*/ 3713801 w 3898347"/>
              <a:gd name="connsiteY12" fmla="*/ 3811018 h 4260845"/>
              <a:gd name="connsiteX13" fmla="*/ 3709087 w 3898347"/>
              <a:gd name="connsiteY13" fmla="*/ 3813195 h 4260845"/>
              <a:gd name="connsiteX14" fmla="*/ 3698038 w 3898347"/>
              <a:gd name="connsiteY14" fmla="*/ 3806182 h 4260845"/>
              <a:gd name="connsiteX15" fmla="*/ 3662227 w 3898347"/>
              <a:gd name="connsiteY15" fmla="*/ 3807761 h 4260845"/>
              <a:gd name="connsiteX16" fmla="*/ 3659872 w 3898347"/>
              <a:gd name="connsiteY16" fmla="*/ 3805524 h 4260845"/>
              <a:gd name="connsiteX17" fmla="*/ 3643454 w 3898347"/>
              <a:gd name="connsiteY17" fmla="*/ 3794831 h 4260845"/>
              <a:gd name="connsiteX18" fmla="*/ 3624789 w 3898347"/>
              <a:gd name="connsiteY18" fmla="*/ 3803185 h 4260845"/>
              <a:gd name="connsiteX19" fmla="*/ 3602327 w 3898347"/>
              <a:gd name="connsiteY19" fmla="*/ 3794616 h 4260845"/>
              <a:gd name="connsiteX20" fmla="*/ 3596645 w 3898347"/>
              <a:gd name="connsiteY20" fmla="*/ 3797108 h 4260845"/>
              <a:gd name="connsiteX21" fmla="*/ 3574144 w 3898347"/>
              <a:gd name="connsiteY21" fmla="*/ 3795108 h 4260845"/>
              <a:gd name="connsiteX22" fmla="*/ 3562310 w 3898347"/>
              <a:gd name="connsiteY22" fmla="*/ 3787534 h 4260845"/>
              <a:gd name="connsiteX23" fmla="*/ 3551635 w 3898347"/>
              <a:gd name="connsiteY23" fmla="*/ 3797705 h 4260845"/>
              <a:gd name="connsiteX24" fmla="*/ 3542668 w 3898347"/>
              <a:gd name="connsiteY24" fmla="*/ 3803283 h 4260845"/>
              <a:gd name="connsiteX25" fmla="*/ 3533033 w 3898347"/>
              <a:gd name="connsiteY25" fmla="*/ 3799071 h 4260845"/>
              <a:gd name="connsiteX26" fmla="*/ 3521726 w 3898347"/>
              <a:gd name="connsiteY26" fmla="*/ 3804691 h 4260845"/>
              <a:gd name="connsiteX27" fmla="*/ 3520080 w 3898347"/>
              <a:gd name="connsiteY27" fmla="*/ 3805210 h 4260845"/>
              <a:gd name="connsiteX28" fmla="*/ 3508491 w 3898347"/>
              <a:gd name="connsiteY28" fmla="*/ 3797398 h 4260845"/>
              <a:gd name="connsiteX29" fmla="*/ 3503787 w 3898347"/>
              <a:gd name="connsiteY29" fmla="*/ 3797787 h 4260845"/>
              <a:gd name="connsiteX30" fmla="*/ 3492165 w 3898347"/>
              <a:gd name="connsiteY30" fmla="*/ 3799887 h 4260845"/>
              <a:gd name="connsiteX31" fmla="*/ 3472233 w 3898347"/>
              <a:gd name="connsiteY31" fmla="*/ 3805682 h 4260845"/>
              <a:gd name="connsiteX32" fmla="*/ 3465921 w 3898347"/>
              <a:gd name="connsiteY32" fmla="*/ 3805814 h 4260845"/>
              <a:gd name="connsiteX33" fmla="*/ 3455541 w 3898347"/>
              <a:gd name="connsiteY33" fmla="*/ 3815505 h 4260845"/>
              <a:gd name="connsiteX34" fmla="*/ 3429027 w 3898347"/>
              <a:gd name="connsiteY34" fmla="*/ 3816906 h 4260845"/>
              <a:gd name="connsiteX35" fmla="*/ 3369507 w 3898347"/>
              <a:gd name="connsiteY35" fmla="*/ 3825563 h 4260845"/>
              <a:gd name="connsiteX36" fmla="*/ 3324491 w 3898347"/>
              <a:gd name="connsiteY36" fmla="*/ 3832006 h 4260845"/>
              <a:gd name="connsiteX37" fmla="*/ 3244235 w 3898347"/>
              <a:gd name="connsiteY37" fmla="*/ 3834376 h 4260845"/>
              <a:gd name="connsiteX38" fmla="*/ 3226507 w 3898347"/>
              <a:gd name="connsiteY38" fmla="*/ 3820131 h 4260845"/>
              <a:gd name="connsiteX39" fmla="*/ 3191688 w 3898347"/>
              <a:gd name="connsiteY39" fmla="*/ 3837359 h 4260845"/>
              <a:gd name="connsiteX40" fmla="*/ 3153779 w 3898347"/>
              <a:gd name="connsiteY40" fmla="*/ 3848439 h 4260845"/>
              <a:gd name="connsiteX41" fmla="*/ 3090188 w 3898347"/>
              <a:gd name="connsiteY41" fmla="*/ 3855036 h 4260845"/>
              <a:gd name="connsiteX42" fmla="*/ 3031422 w 3898347"/>
              <a:gd name="connsiteY42" fmla="*/ 3858298 h 4260845"/>
              <a:gd name="connsiteX43" fmla="*/ 2996288 w 3898347"/>
              <a:gd name="connsiteY43" fmla="*/ 3860020 h 4260845"/>
              <a:gd name="connsiteX44" fmla="*/ 2901661 w 3898347"/>
              <a:gd name="connsiteY44" fmla="*/ 3882243 h 4260845"/>
              <a:gd name="connsiteX45" fmla="*/ 2782141 w 3898347"/>
              <a:gd name="connsiteY45" fmla="*/ 3932983 h 4260845"/>
              <a:gd name="connsiteX46" fmla="*/ 2749597 w 3898347"/>
              <a:gd name="connsiteY46" fmla="*/ 3956746 h 4260845"/>
              <a:gd name="connsiteX47" fmla="*/ 2730493 w 3898347"/>
              <a:gd name="connsiteY47" fmla="*/ 3955236 h 4260845"/>
              <a:gd name="connsiteX48" fmla="*/ 2707507 w 3898347"/>
              <a:gd name="connsiteY48" fmla="*/ 3947771 h 4260845"/>
              <a:gd name="connsiteX49" fmla="*/ 2701937 w 3898347"/>
              <a:gd name="connsiteY49" fmla="*/ 3950565 h 4260845"/>
              <a:gd name="connsiteX50" fmla="*/ 2679435 w 3898347"/>
              <a:gd name="connsiteY50" fmla="*/ 3949768 h 4260845"/>
              <a:gd name="connsiteX51" fmla="*/ 2667352 w 3898347"/>
              <a:gd name="connsiteY51" fmla="*/ 3942821 h 4260845"/>
              <a:gd name="connsiteX52" fmla="*/ 2657096 w 3898347"/>
              <a:gd name="connsiteY52" fmla="*/ 3953571 h 4260845"/>
              <a:gd name="connsiteX53" fmla="*/ 2655161 w 3898347"/>
              <a:gd name="connsiteY53" fmla="*/ 3962216 h 4260845"/>
              <a:gd name="connsiteX54" fmla="*/ 2638604 w 3898347"/>
              <a:gd name="connsiteY54" fmla="*/ 3955936 h 4260845"/>
              <a:gd name="connsiteX55" fmla="*/ 2626185 w 3898347"/>
              <a:gd name="connsiteY55" fmla="*/ 3962937 h 4260845"/>
              <a:gd name="connsiteX56" fmla="*/ 2614077 w 3898347"/>
              <a:gd name="connsiteY56" fmla="*/ 3955576 h 4260845"/>
              <a:gd name="connsiteX57" fmla="*/ 2609403 w 3898347"/>
              <a:gd name="connsiteY57" fmla="*/ 3956215 h 4260845"/>
              <a:gd name="connsiteX58" fmla="*/ 2597896 w 3898347"/>
              <a:gd name="connsiteY58" fmla="*/ 3958939 h 4260845"/>
              <a:gd name="connsiteX59" fmla="*/ 2578251 w 3898347"/>
              <a:gd name="connsiteY59" fmla="*/ 3965812 h 4260845"/>
              <a:gd name="connsiteX60" fmla="*/ 2571961 w 3898347"/>
              <a:gd name="connsiteY60" fmla="*/ 3966278 h 4260845"/>
              <a:gd name="connsiteX61" fmla="*/ 2559399 w 3898347"/>
              <a:gd name="connsiteY61" fmla="*/ 3979193 h 4260845"/>
              <a:gd name="connsiteX62" fmla="*/ 2533560 w 3898347"/>
              <a:gd name="connsiteY62" fmla="*/ 3988160 h 4260845"/>
              <a:gd name="connsiteX63" fmla="*/ 2515299 w 3898347"/>
              <a:gd name="connsiteY63" fmla="*/ 4016867 h 4260845"/>
              <a:gd name="connsiteX64" fmla="*/ 2513423 w 3898347"/>
              <a:gd name="connsiteY64" fmla="*/ 4018759 h 4260845"/>
              <a:gd name="connsiteX65" fmla="*/ 2482991 w 3898347"/>
              <a:gd name="connsiteY65" fmla="*/ 4012935 h 4260845"/>
              <a:gd name="connsiteX66" fmla="*/ 2446940 w 3898347"/>
              <a:gd name="connsiteY66" fmla="*/ 4021172 h 4260845"/>
              <a:gd name="connsiteX67" fmla="*/ 2404883 w 3898347"/>
              <a:gd name="connsiteY67" fmla="*/ 4024808 h 4260845"/>
              <a:gd name="connsiteX68" fmla="*/ 2373894 w 3898347"/>
              <a:gd name="connsiteY68" fmla="*/ 4023827 h 4260845"/>
              <a:gd name="connsiteX69" fmla="*/ 2297080 w 3898347"/>
              <a:gd name="connsiteY69" fmla="*/ 4040841 h 4260845"/>
              <a:gd name="connsiteX70" fmla="*/ 2170615 w 3898347"/>
              <a:gd name="connsiteY70" fmla="*/ 4077196 h 4260845"/>
              <a:gd name="connsiteX71" fmla="*/ 2143580 w 3898347"/>
              <a:gd name="connsiteY71" fmla="*/ 4083102 h 4260845"/>
              <a:gd name="connsiteX72" fmla="*/ 2119893 w 3898347"/>
              <a:gd name="connsiteY72" fmla="*/ 4080874 h 4260845"/>
              <a:gd name="connsiteX73" fmla="*/ 2114008 w 3898347"/>
              <a:gd name="connsiteY73" fmla="*/ 4073996 h 4260845"/>
              <a:gd name="connsiteX74" fmla="*/ 2099067 w 3898347"/>
              <a:gd name="connsiteY74" fmla="*/ 4076068 h 4260845"/>
              <a:gd name="connsiteX75" fmla="*/ 2095000 w 3898347"/>
              <a:gd name="connsiteY75" fmla="*/ 4075096 h 4260845"/>
              <a:gd name="connsiteX76" fmla="*/ 2071767 w 3898347"/>
              <a:gd name="connsiteY76" fmla="*/ 4071044 h 4260845"/>
              <a:gd name="connsiteX77" fmla="*/ 2024486 w 3898347"/>
              <a:gd name="connsiteY77" fmla="*/ 4100276 h 4260845"/>
              <a:gd name="connsiteX78" fmla="*/ 1964411 w 3898347"/>
              <a:gd name="connsiteY78" fmla="*/ 4105069 h 4260845"/>
              <a:gd name="connsiteX79" fmla="*/ 1739945 w 3898347"/>
              <a:gd name="connsiteY79" fmla="*/ 4171795 h 4260845"/>
              <a:gd name="connsiteX80" fmla="*/ 1642330 w 3898347"/>
              <a:gd name="connsiteY80" fmla="*/ 4174762 h 4260845"/>
              <a:gd name="connsiteX81" fmla="*/ 1595989 w 3898347"/>
              <a:gd name="connsiteY81" fmla="*/ 4193679 h 4260845"/>
              <a:gd name="connsiteX82" fmla="*/ 1548640 w 3898347"/>
              <a:gd name="connsiteY82" fmla="*/ 4217115 h 4260845"/>
              <a:gd name="connsiteX83" fmla="*/ 1530136 w 3898347"/>
              <a:gd name="connsiteY83" fmla="*/ 4227121 h 4260845"/>
              <a:gd name="connsiteX84" fmla="*/ 1508787 w 3898347"/>
              <a:gd name="connsiteY84" fmla="*/ 4234213 h 4260845"/>
              <a:gd name="connsiteX85" fmla="*/ 1488914 w 3898347"/>
              <a:gd name="connsiteY85" fmla="*/ 4241772 h 4260845"/>
              <a:gd name="connsiteX86" fmla="*/ 1488999 w 3898347"/>
              <a:gd name="connsiteY86" fmla="*/ 4251186 h 4260845"/>
              <a:gd name="connsiteX87" fmla="*/ 1475364 w 3898347"/>
              <a:gd name="connsiteY87" fmla="*/ 4248364 h 4260845"/>
              <a:gd name="connsiteX88" fmla="*/ 1457275 w 3898347"/>
              <a:gd name="connsiteY88" fmla="*/ 4252863 h 4260845"/>
              <a:gd name="connsiteX89" fmla="*/ 1448085 w 3898347"/>
              <a:gd name="connsiteY89" fmla="*/ 4248391 h 4260845"/>
              <a:gd name="connsiteX90" fmla="*/ 1315306 w 3898347"/>
              <a:gd name="connsiteY90" fmla="*/ 4237004 h 4260845"/>
              <a:gd name="connsiteX91" fmla="*/ 1272434 w 3898347"/>
              <a:gd name="connsiteY91" fmla="*/ 4244958 h 4260845"/>
              <a:gd name="connsiteX92" fmla="*/ 1231567 w 3898347"/>
              <a:gd name="connsiteY92" fmla="*/ 4219356 h 4260845"/>
              <a:gd name="connsiteX93" fmla="*/ 1216643 w 3898347"/>
              <a:gd name="connsiteY93" fmla="*/ 4229828 h 4260845"/>
              <a:gd name="connsiteX94" fmla="*/ 1214101 w 3898347"/>
              <a:gd name="connsiteY94" fmla="*/ 4231991 h 4260845"/>
              <a:gd name="connsiteX95" fmla="*/ 1203193 w 3898347"/>
              <a:gd name="connsiteY95" fmla="*/ 4232867 h 4260845"/>
              <a:gd name="connsiteX96" fmla="*/ 1201049 w 3898347"/>
              <a:gd name="connsiteY96" fmla="*/ 4242842 h 4260845"/>
              <a:gd name="connsiteX97" fmla="*/ 1185298 w 3898347"/>
              <a:gd name="connsiteY97" fmla="*/ 4251133 h 4260845"/>
              <a:gd name="connsiteX98" fmla="*/ 1164955 w 3898347"/>
              <a:gd name="connsiteY98" fmla="*/ 4250027 h 4260845"/>
              <a:gd name="connsiteX99" fmla="*/ 1067357 w 3898347"/>
              <a:gd name="connsiteY99" fmla="*/ 4233908 h 4260845"/>
              <a:gd name="connsiteX100" fmla="*/ 1009492 w 3898347"/>
              <a:gd name="connsiteY100" fmla="*/ 4230455 h 4260845"/>
              <a:gd name="connsiteX101" fmla="*/ 988345 w 3898347"/>
              <a:gd name="connsiteY101" fmla="*/ 4238880 h 4260845"/>
              <a:gd name="connsiteX102" fmla="*/ 958251 w 3898347"/>
              <a:gd name="connsiteY102" fmla="*/ 4244100 h 4260845"/>
              <a:gd name="connsiteX103" fmla="*/ 905785 w 3898347"/>
              <a:gd name="connsiteY103" fmla="*/ 4260845 h 4260845"/>
              <a:gd name="connsiteX104" fmla="*/ 837706 w 3898347"/>
              <a:gd name="connsiteY104" fmla="*/ 4245528 h 4260845"/>
              <a:gd name="connsiteX105" fmla="*/ 778474 w 3898347"/>
              <a:gd name="connsiteY105" fmla="*/ 4235526 h 4260845"/>
              <a:gd name="connsiteX106" fmla="*/ 774418 w 3898347"/>
              <a:gd name="connsiteY106" fmla="*/ 4242583 h 4260845"/>
              <a:gd name="connsiteX107" fmla="*/ 737705 w 3898347"/>
              <a:gd name="connsiteY107" fmla="*/ 4238891 h 4260845"/>
              <a:gd name="connsiteX108" fmla="*/ 627717 w 3898347"/>
              <a:gd name="connsiteY108" fmla="*/ 4207629 h 4260845"/>
              <a:gd name="connsiteX109" fmla="*/ 551044 w 3898347"/>
              <a:gd name="connsiteY109" fmla="*/ 4180627 h 4260845"/>
              <a:gd name="connsiteX110" fmla="*/ 508621 w 3898347"/>
              <a:gd name="connsiteY110" fmla="*/ 4176044 h 4260845"/>
              <a:gd name="connsiteX111" fmla="*/ 467082 w 3898347"/>
              <a:gd name="connsiteY111" fmla="*/ 4185616 h 4260845"/>
              <a:gd name="connsiteX112" fmla="*/ 437646 w 3898347"/>
              <a:gd name="connsiteY112" fmla="*/ 4212658 h 4260845"/>
              <a:gd name="connsiteX113" fmla="*/ 402271 w 3898347"/>
              <a:gd name="connsiteY113" fmla="*/ 4212774 h 4260845"/>
              <a:gd name="connsiteX114" fmla="*/ 391968 w 3898347"/>
              <a:gd name="connsiteY114" fmla="*/ 4187073 h 4260845"/>
              <a:gd name="connsiteX115" fmla="*/ 337154 w 3898347"/>
              <a:gd name="connsiteY115" fmla="*/ 4206136 h 4260845"/>
              <a:gd name="connsiteX116" fmla="*/ 298662 w 3898347"/>
              <a:gd name="connsiteY116" fmla="*/ 4211227 h 4260845"/>
              <a:gd name="connsiteX117" fmla="*/ 265740 w 3898347"/>
              <a:gd name="connsiteY117" fmla="*/ 4213623 h 4260845"/>
              <a:gd name="connsiteX118" fmla="*/ 176403 w 3898347"/>
              <a:gd name="connsiteY118" fmla="*/ 4227393 h 4260845"/>
              <a:gd name="connsiteX119" fmla="*/ 82528 w 3898347"/>
              <a:gd name="connsiteY119" fmla="*/ 4243774 h 4260845"/>
              <a:gd name="connsiteX120" fmla="*/ 19464 w 3898347"/>
              <a:gd name="connsiteY120" fmla="*/ 4256103 h 4260845"/>
              <a:gd name="connsiteX121" fmla="*/ 0 w 3898347"/>
              <a:gd name="connsiteY121" fmla="*/ 4221939 h 4260845"/>
              <a:gd name="connsiteX122" fmla="*/ 0 w 3898347"/>
              <a:gd name="connsiteY122" fmla="*/ 15850 h 4260845"/>
              <a:gd name="connsiteX123" fmla="*/ 3898347 w 3898347"/>
              <a:gd name="connsiteY123" fmla="*/ 0 h 4260845"/>
              <a:gd name="connsiteX0" fmla="*/ 3898347 w 3898347"/>
              <a:gd name="connsiteY0" fmla="*/ 0 h 4260845"/>
              <a:gd name="connsiteX1" fmla="*/ 3898347 w 3898347"/>
              <a:gd name="connsiteY1" fmla="*/ 3834445 h 4260845"/>
              <a:gd name="connsiteX2" fmla="*/ 3892314 w 3898347"/>
              <a:gd name="connsiteY2" fmla="*/ 3832951 h 4260845"/>
              <a:gd name="connsiteX3" fmla="*/ 3851953 w 3898347"/>
              <a:gd name="connsiteY3" fmla="*/ 3802983 h 4260845"/>
              <a:gd name="connsiteX4" fmla="*/ 3836418 w 3898347"/>
              <a:gd name="connsiteY4" fmla="*/ 3811513 h 4260845"/>
              <a:gd name="connsiteX5" fmla="*/ 3833758 w 3898347"/>
              <a:gd name="connsiteY5" fmla="*/ 3813341 h 4260845"/>
              <a:gd name="connsiteX6" fmla="*/ 3822673 w 3898347"/>
              <a:gd name="connsiteY6" fmla="*/ 3812913 h 4260845"/>
              <a:gd name="connsiteX7" fmla="*/ 3820104 w 3898347"/>
              <a:gd name="connsiteY7" fmla="*/ 3822466 h 4260845"/>
              <a:gd name="connsiteX8" fmla="*/ 3803816 w 3898347"/>
              <a:gd name="connsiteY8" fmla="*/ 3828757 h 4260845"/>
              <a:gd name="connsiteX9" fmla="*/ 3729936 w 3898347"/>
              <a:gd name="connsiteY9" fmla="*/ 3815386 h 4260845"/>
              <a:gd name="connsiteX10" fmla="*/ 3726018 w 3898347"/>
              <a:gd name="connsiteY10" fmla="*/ 3815100 h 4260845"/>
              <a:gd name="connsiteX11" fmla="*/ 3725413 w 3898347"/>
              <a:gd name="connsiteY11" fmla="*/ 3814615 h 4260845"/>
              <a:gd name="connsiteX12" fmla="*/ 3713801 w 3898347"/>
              <a:gd name="connsiteY12" fmla="*/ 3811018 h 4260845"/>
              <a:gd name="connsiteX13" fmla="*/ 3709087 w 3898347"/>
              <a:gd name="connsiteY13" fmla="*/ 3813195 h 4260845"/>
              <a:gd name="connsiteX14" fmla="*/ 3698038 w 3898347"/>
              <a:gd name="connsiteY14" fmla="*/ 3806182 h 4260845"/>
              <a:gd name="connsiteX15" fmla="*/ 3662227 w 3898347"/>
              <a:gd name="connsiteY15" fmla="*/ 3807761 h 4260845"/>
              <a:gd name="connsiteX16" fmla="*/ 3659872 w 3898347"/>
              <a:gd name="connsiteY16" fmla="*/ 3805524 h 4260845"/>
              <a:gd name="connsiteX17" fmla="*/ 3643454 w 3898347"/>
              <a:gd name="connsiteY17" fmla="*/ 3794831 h 4260845"/>
              <a:gd name="connsiteX18" fmla="*/ 3624789 w 3898347"/>
              <a:gd name="connsiteY18" fmla="*/ 3803185 h 4260845"/>
              <a:gd name="connsiteX19" fmla="*/ 3602327 w 3898347"/>
              <a:gd name="connsiteY19" fmla="*/ 3794616 h 4260845"/>
              <a:gd name="connsiteX20" fmla="*/ 3596645 w 3898347"/>
              <a:gd name="connsiteY20" fmla="*/ 3797108 h 4260845"/>
              <a:gd name="connsiteX21" fmla="*/ 3574144 w 3898347"/>
              <a:gd name="connsiteY21" fmla="*/ 3795108 h 4260845"/>
              <a:gd name="connsiteX22" fmla="*/ 3562310 w 3898347"/>
              <a:gd name="connsiteY22" fmla="*/ 3787534 h 4260845"/>
              <a:gd name="connsiteX23" fmla="*/ 3551635 w 3898347"/>
              <a:gd name="connsiteY23" fmla="*/ 3797705 h 4260845"/>
              <a:gd name="connsiteX24" fmla="*/ 3542668 w 3898347"/>
              <a:gd name="connsiteY24" fmla="*/ 3803283 h 4260845"/>
              <a:gd name="connsiteX25" fmla="*/ 3533033 w 3898347"/>
              <a:gd name="connsiteY25" fmla="*/ 3799071 h 4260845"/>
              <a:gd name="connsiteX26" fmla="*/ 3521726 w 3898347"/>
              <a:gd name="connsiteY26" fmla="*/ 3804691 h 4260845"/>
              <a:gd name="connsiteX27" fmla="*/ 3520080 w 3898347"/>
              <a:gd name="connsiteY27" fmla="*/ 3805210 h 4260845"/>
              <a:gd name="connsiteX28" fmla="*/ 3508491 w 3898347"/>
              <a:gd name="connsiteY28" fmla="*/ 3797398 h 4260845"/>
              <a:gd name="connsiteX29" fmla="*/ 3503787 w 3898347"/>
              <a:gd name="connsiteY29" fmla="*/ 3797787 h 4260845"/>
              <a:gd name="connsiteX30" fmla="*/ 3492165 w 3898347"/>
              <a:gd name="connsiteY30" fmla="*/ 3799887 h 4260845"/>
              <a:gd name="connsiteX31" fmla="*/ 3472233 w 3898347"/>
              <a:gd name="connsiteY31" fmla="*/ 3805682 h 4260845"/>
              <a:gd name="connsiteX32" fmla="*/ 3465921 w 3898347"/>
              <a:gd name="connsiteY32" fmla="*/ 3805814 h 4260845"/>
              <a:gd name="connsiteX33" fmla="*/ 3455541 w 3898347"/>
              <a:gd name="connsiteY33" fmla="*/ 3815505 h 4260845"/>
              <a:gd name="connsiteX34" fmla="*/ 3429027 w 3898347"/>
              <a:gd name="connsiteY34" fmla="*/ 3816906 h 4260845"/>
              <a:gd name="connsiteX35" fmla="*/ 3369507 w 3898347"/>
              <a:gd name="connsiteY35" fmla="*/ 3825563 h 4260845"/>
              <a:gd name="connsiteX36" fmla="*/ 3324491 w 3898347"/>
              <a:gd name="connsiteY36" fmla="*/ 3832006 h 4260845"/>
              <a:gd name="connsiteX37" fmla="*/ 3244235 w 3898347"/>
              <a:gd name="connsiteY37" fmla="*/ 3834376 h 4260845"/>
              <a:gd name="connsiteX38" fmla="*/ 3226507 w 3898347"/>
              <a:gd name="connsiteY38" fmla="*/ 3820131 h 4260845"/>
              <a:gd name="connsiteX39" fmla="*/ 3191688 w 3898347"/>
              <a:gd name="connsiteY39" fmla="*/ 3837359 h 4260845"/>
              <a:gd name="connsiteX40" fmla="*/ 3153779 w 3898347"/>
              <a:gd name="connsiteY40" fmla="*/ 3848439 h 4260845"/>
              <a:gd name="connsiteX41" fmla="*/ 3090188 w 3898347"/>
              <a:gd name="connsiteY41" fmla="*/ 3855036 h 4260845"/>
              <a:gd name="connsiteX42" fmla="*/ 3031422 w 3898347"/>
              <a:gd name="connsiteY42" fmla="*/ 3858298 h 4260845"/>
              <a:gd name="connsiteX43" fmla="*/ 2996288 w 3898347"/>
              <a:gd name="connsiteY43" fmla="*/ 3860020 h 4260845"/>
              <a:gd name="connsiteX44" fmla="*/ 2901661 w 3898347"/>
              <a:gd name="connsiteY44" fmla="*/ 3882243 h 4260845"/>
              <a:gd name="connsiteX45" fmla="*/ 2782141 w 3898347"/>
              <a:gd name="connsiteY45" fmla="*/ 3932983 h 4260845"/>
              <a:gd name="connsiteX46" fmla="*/ 2749597 w 3898347"/>
              <a:gd name="connsiteY46" fmla="*/ 3956746 h 4260845"/>
              <a:gd name="connsiteX47" fmla="*/ 2730493 w 3898347"/>
              <a:gd name="connsiteY47" fmla="*/ 3955236 h 4260845"/>
              <a:gd name="connsiteX48" fmla="*/ 2707507 w 3898347"/>
              <a:gd name="connsiteY48" fmla="*/ 3947771 h 4260845"/>
              <a:gd name="connsiteX49" fmla="*/ 2701937 w 3898347"/>
              <a:gd name="connsiteY49" fmla="*/ 3950565 h 4260845"/>
              <a:gd name="connsiteX50" fmla="*/ 2679435 w 3898347"/>
              <a:gd name="connsiteY50" fmla="*/ 3949768 h 4260845"/>
              <a:gd name="connsiteX51" fmla="*/ 2667352 w 3898347"/>
              <a:gd name="connsiteY51" fmla="*/ 3942821 h 4260845"/>
              <a:gd name="connsiteX52" fmla="*/ 2657096 w 3898347"/>
              <a:gd name="connsiteY52" fmla="*/ 3953571 h 4260845"/>
              <a:gd name="connsiteX53" fmla="*/ 2655161 w 3898347"/>
              <a:gd name="connsiteY53" fmla="*/ 3962216 h 4260845"/>
              <a:gd name="connsiteX54" fmla="*/ 2638604 w 3898347"/>
              <a:gd name="connsiteY54" fmla="*/ 3955936 h 4260845"/>
              <a:gd name="connsiteX55" fmla="*/ 2626185 w 3898347"/>
              <a:gd name="connsiteY55" fmla="*/ 3962937 h 4260845"/>
              <a:gd name="connsiteX56" fmla="*/ 2614077 w 3898347"/>
              <a:gd name="connsiteY56" fmla="*/ 3955576 h 4260845"/>
              <a:gd name="connsiteX57" fmla="*/ 2609403 w 3898347"/>
              <a:gd name="connsiteY57" fmla="*/ 3956215 h 4260845"/>
              <a:gd name="connsiteX58" fmla="*/ 2597896 w 3898347"/>
              <a:gd name="connsiteY58" fmla="*/ 3958939 h 4260845"/>
              <a:gd name="connsiteX59" fmla="*/ 2578251 w 3898347"/>
              <a:gd name="connsiteY59" fmla="*/ 3965812 h 4260845"/>
              <a:gd name="connsiteX60" fmla="*/ 2571961 w 3898347"/>
              <a:gd name="connsiteY60" fmla="*/ 3966278 h 4260845"/>
              <a:gd name="connsiteX61" fmla="*/ 2559399 w 3898347"/>
              <a:gd name="connsiteY61" fmla="*/ 3979193 h 4260845"/>
              <a:gd name="connsiteX62" fmla="*/ 2533560 w 3898347"/>
              <a:gd name="connsiteY62" fmla="*/ 3988160 h 4260845"/>
              <a:gd name="connsiteX63" fmla="*/ 2515299 w 3898347"/>
              <a:gd name="connsiteY63" fmla="*/ 4016867 h 4260845"/>
              <a:gd name="connsiteX64" fmla="*/ 2513423 w 3898347"/>
              <a:gd name="connsiteY64" fmla="*/ 4018759 h 4260845"/>
              <a:gd name="connsiteX65" fmla="*/ 2482991 w 3898347"/>
              <a:gd name="connsiteY65" fmla="*/ 4012935 h 4260845"/>
              <a:gd name="connsiteX66" fmla="*/ 2446940 w 3898347"/>
              <a:gd name="connsiteY66" fmla="*/ 4021172 h 4260845"/>
              <a:gd name="connsiteX67" fmla="*/ 2404883 w 3898347"/>
              <a:gd name="connsiteY67" fmla="*/ 4024808 h 4260845"/>
              <a:gd name="connsiteX68" fmla="*/ 2373894 w 3898347"/>
              <a:gd name="connsiteY68" fmla="*/ 4023827 h 4260845"/>
              <a:gd name="connsiteX69" fmla="*/ 2297080 w 3898347"/>
              <a:gd name="connsiteY69" fmla="*/ 4040841 h 4260845"/>
              <a:gd name="connsiteX70" fmla="*/ 2170615 w 3898347"/>
              <a:gd name="connsiteY70" fmla="*/ 4077196 h 4260845"/>
              <a:gd name="connsiteX71" fmla="*/ 2143580 w 3898347"/>
              <a:gd name="connsiteY71" fmla="*/ 4083102 h 4260845"/>
              <a:gd name="connsiteX72" fmla="*/ 2119893 w 3898347"/>
              <a:gd name="connsiteY72" fmla="*/ 4080874 h 4260845"/>
              <a:gd name="connsiteX73" fmla="*/ 2114008 w 3898347"/>
              <a:gd name="connsiteY73" fmla="*/ 4073996 h 4260845"/>
              <a:gd name="connsiteX74" fmla="*/ 2099067 w 3898347"/>
              <a:gd name="connsiteY74" fmla="*/ 4076068 h 4260845"/>
              <a:gd name="connsiteX75" fmla="*/ 2095000 w 3898347"/>
              <a:gd name="connsiteY75" fmla="*/ 4075096 h 4260845"/>
              <a:gd name="connsiteX76" fmla="*/ 2071767 w 3898347"/>
              <a:gd name="connsiteY76" fmla="*/ 4071044 h 4260845"/>
              <a:gd name="connsiteX77" fmla="*/ 2024486 w 3898347"/>
              <a:gd name="connsiteY77" fmla="*/ 4100276 h 4260845"/>
              <a:gd name="connsiteX78" fmla="*/ 1964411 w 3898347"/>
              <a:gd name="connsiteY78" fmla="*/ 4105069 h 4260845"/>
              <a:gd name="connsiteX79" fmla="*/ 1739945 w 3898347"/>
              <a:gd name="connsiteY79" fmla="*/ 4171795 h 4260845"/>
              <a:gd name="connsiteX80" fmla="*/ 1642330 w 3898347"/>
              <a:gd name="connsiteY80" fmla="*/ 4174762 h 4260845"/>
              <a:gd name="connsiteX81" fmla="*/ 1595989 w 3898347"/>
              <a:gd name="connsiteY81" fmla="*/ 4193679 h 4260845"/>
              <a:gd name="connsiteX82" fmla="*/ 1548640 w 3898347"/>
              <a:gd name="connsiteY82" fmla="*/ 4217115 h 4260845"/>
              <a:gd name="connsiteX83" fmla="*/ 1530136 w 3898347"/>
              <a:gd name="connsiteY83" fmla="*/ 4227121 h 4260845"/>
              <a:gd name="connsiteX84" fmla="*/ 1508787 w 3898347"/>
              <a:gd name="connsiteY84" fmla="*/ 4234213 h 4260845"/>
              <a:gd name="connsiteX85" fmla="*/ 1488914 w 3898347"/>
              <a:gd name="connsiteY85" fmla="*/ 4241772 h 4260845"/>
              <a:gd name="connsiteX86" fmla="*/ 1488999 w 3898347"/>
              <a:gd name="connsiteY86" fmla="*/ 4251186 h 4260845"/>
              <a:gd name="connsiteX87" fmla="*/ 1475364 w 3898347"/>
              <a:gd name="connsiteY87" fmla="*/ 4248364 h 4260845"/>
              <a:gd name="connsiteX88" fmla="*/ 1457275 w 3898347"/>
              <a:gd name="connsiteY88" fmla="*/ 4252863 h 4260845"/>
              <a:gd name="connsiteX89" fmla="*/ 1448085 w 3898347"/>
              <a:gd name="connsiteY89" fmla="*/ 4248391 h 4260845"/>
              <a:gd name="connsiteX90" fmla="*/ 1315306 w 3898347"/>
              <a:gd name="connsiteY90" fmla="*/ 4237004 h 4260845"/>
              <a:gd name="connsiteX91" fmla="*/ 1272434 w 3898347"/>
              <a:gd name="connsiteY91" fmla="*/ 4244958 h 4260845"/>
              <a:gd name="connsiteX92" fmla="*/ 1231567 w 3898347"/>
              <a:gd name="connsiteY92" fmla="*/ 4219356 h 4260845"/>
              <a:gd name="connsiteX93" fmla="*/ 1216643 w 3898347"/>
              <a:gd name="connsiteY93" fmla="*/ 4229828 h 4260845"/>
              <a:gd name="connsiteX94" fmla="*/ 1214101 w 3898347"/>
              <a:gd name="connsiteY94" fmla="*/ 4231991 h 4260845"/>
              <a:gd name="connsiteX95" fmla="*/ 1203193 w 3898347"/>
              <a:gd name="connsiteY95" fmla="*/ 4232867 h 4260845"/>
              <a:gd name="connsiteX96" fmla="*/ 1201049 w 3898347"/>
              <a:gd name="connsiteY96" fmla="*/ 4242842 h 4260845"/>
              <a:gd name="connsiteX97" fmla="*/ 1185298 w 3898347"/>
              <a:gd name="connsiteY97" fmla="*/ 4251133 h 4260845"/>
              <a:gd name="connsiteX98" fmla="*/ 1164955 w 3898347"/>
              <a:gd name="connsiteY98" fmla="*/ 4250027 h 4260845"/>
              <a:gd name="connsiteX99" fmla="*/ 1067357 w 3898347"/>
              <a:gd name="connsiteY99" fmla="*/ 4233908 h 4260845"/>
              <a:gd name="connsiteX100" fmla="*/ 1009492 w 3898347"/>
              <a:gd name="connsiteY100" fmla="*/ 4230455 h 4260845"/>
              <a:gd name="connsiteX101" fmla="*/ 988345 w 3898347"/>
              <a:gd name="connsiteY101" fmla="*/ 4238880 h 4260845"/>
              <a:gd name="connsiteX102" fmla="*/ 958251 w 3898347"/>
              <a:gd name="connsiteY102" fmla="*/ 4244100 h 4260845"/>
              <a:gd name="connsiteX103" fmla="*/ 905785 w 3898347"/>
              <a:gd name="connsiteY103" fmla="*/ 4260845 h 4260845"/>
              <a:gd name="connsiteX104" fmla="*/ 837706 w 3898347"/>
              <a:gd name="connsiteY104" fmla="*/ 4245528 h 4260845"/>
              <a:gd name="connsiteX105" fmla="*/ 778474 w 3898347"/>
              <a:gd name="connsiteY105" fmla="*/ 4235526 h 4260845"/>
              <a:gd name="connsiteX106" fmla="*/ 774418 w 3898347"/>
              <a:gd name="connsiteY106" fmla="*/ 4242583 h 4260845"/>
              <a:gd name="connsiteX107" fmla="*/ 737705 w 3898347"/>
              <a:gd name="connsiteY107" fmla="*/ 4238891 h 4260845"/>
              <a:gd name="connsiteX108" fmla="*/ 627717 w 3898347"/>
              <a:gd name="connsiteY108" fmla="*/ 4207629 h 4260845"/>
              <a:gd name="connsiteX109" fmla="*/ 551044 w 3898347"/>
              <a:gd name="connsiteY109" fmla="*/ 4180627 h 4260845"/>
              <a:gd name="connsiteX110" fmla="*/ 508621 w 3898347"/>
              <a:gd name="connsiteY110" fmla="*/ 4176044 h 4260845"/>
              <a:gd name="connsiteX111" fmla="*/ 467082 w 3898347"/>
              <a:gd name="connsiteY111" fmla="*/ 4185616 h 4260845"/>
              <a:gd name="connsiteX112" fmla="*/ 437646 w 3898347"/>
              <a:gd name="connsiteY112" fmla="*/ 4212658 h 4260845"/>
              <a:gd name="connsiteX113" fmla="*/ 402271 w 3898347"/>
              <a:gd name="connsiteY113" fmla="*/ 4212774 h 4260845"/>
              <a:gd name="connsiteX114" fmla="*/ 384907 w 3898347"/>
              <a:gd name="connsiteY114" fmla="*/ 4201195 h 4260845"/>
              <a:gd name="connsiteX115" fmla="*/ 337154 w 3898347"/>
              <a:gd name="connsiteY115" fmla="*/ 4206136 h 4260845"/>
              <a:gd name="connsiteX116" fmla="*/ 298662 w 3898347"/>
              <a:gd name="connsiteY116" fmla="*/ 4211227 h 4260845"/>
              <a:gd name="connsiteX117" fmla="*/ 265740 w 3898347"/>
              <a:gd name="connsiteY117" fmla="*/ 4213623 h 4260845"/>
              <a:gd name="connsiteX118" fmla="*/ 176403 w 3898347"/>
              <a:gd name="connsiteY118" fmla="*/ 4227393 h 4260845"/>
              <a:gd name="connsiteX119" fmla="*/ 82528 w 3898347"/>
              <a:gd name="connsiteY119" fmla="*/ 4243774 h 4260845"/>
              <a:gd name="connsiteX120" fmla="*/ 19464 w 3898347"/>
              <a:gd name="connsiteY120" fmla="*/ 4256103 h 4260845"/>
              <a:gd name="connsiteX121" fmla="*/ 0 w 3898347"/>
              <a:gd name="connsiteY121" fmla="*/ 4221939 h 4260845"/>
              <a:gd name="connsiteX122" fmla="*/ 0 w 3898347"/>
              <a:gd name="connsiteY122" fmla="*/ 15850 h 4260845"/>
              <a:gd name="connsiteX123" fmla="*/ 3898347 w 3898347"/>
              <a:gd name="connsiteY123" fmla="*/ 0 h 4260845"/>
              <a:gd name="connsiteX0" fmla="*/ 3898347 w 3898347"/>
              <a:gd name="connsiteY0" fmla="*/ 0 h 4260845"/>
              <a:gd name="connsiteX1" fmla="*/ 3898347 w 3898347"/>
              <a:gd name="connsiteY1" fmla="*/ 3834445 h 4260845"/>
              <a:gd name="connsiteX2" fmla="*/ 3892314 w 3898347"/>
              <a:gd name="connsiteY2" fmla="*/ 3832951 h 4260845"/>
              <a:gd name="connsiteX3" fmla="*/ 3851953 w 3898347"/>
              <a:gd name="connsiteY3" fmla="*/ 3802983 h 4260845"/>
              <a:gd name="connsiteX4" fmla="*/ 3836418 w 3898347"/>
              <a:gd name="connsiteY4" fmla="*/ 3811513 h 4260845"/>
              <a:gd name="connsiteX5" fmla="*/ 3833758 w 3898347"/>
              <a:gd name="connsiteY5" fmla="*/ 3813341 h 4260845"/>
              <a:gd name="connsiteX6" fmla="*/ 3822673 w 3898347"/>
              <a:gd name="connsiteY6" fmla="*/ 3812913 h 4260845"/>
              <a:gd name="connsiteX7" fmla="*/ 3820104 w 3898347"/>
              <a:gd name="connsiteY7" fmla="*/ 3822466 h 4260845"/>
              <a:gd name="connsiteX8" fmla="*/ 3803816 w 3898347"/>
              <a:gd name="connsiteY8" fmla="*/ 3828757 h 4260845"/>
              <a:gd name="connsiteX9" fmla="*/ 3729936 w 3898347"/>
              <a:gd name="connsiteY9" fmla="*/ 3815386 h 4260845"/>
              <a:gd name="connsiteX10" fmla="*/ 3726018 w 3898347"/>
              <a:gd name="connsiteY10" fmla="*/ 3815100 h 4260845"/>
              <a:gd name="connsiteX11" fmla="*/ 3725413 w 3898347"/>
              <a:gd name="connsiteY11" fmla="*/ 3814615 h 4260845"/>
              <a:gd name="connsiteX12" fmla="*/ 3713801 w 3898347"/>
              <a:gd name="connsiteY12" fmla="*/ 3811018 h 4260845"/>
              <a:gd name="connsiteX13" fmla="*/ 3709087 w 3898347"/>
              <a:gd name="connsiteY13" fmla="*/ 3813195 h 4260845"/>
              <a:gd name="connsiteX14" fmla="*/ 3698038 w 3898347"/>
              <a:gd name="connsiteY14" fmla="*/ 3806182 h 4260845"/>
              <a:gd name="connsiteX15" fmla="*/ 3662227 w 3898347"/>
              <a:gd name="connsiteY15" fmla="*/ 3807761 h 4260845"/>
              <a:gd name="connsiteX16" fmla="*/ 3659872 w 3898347"/>
              <a:gd name="connsiteY16" fmla="*/ 3805524 h 4260845"/>
              <a:gd name="connsiteX17" fmla="*/ 3643454 w 3898347"/>
              <a:gd name="connsiteY17" fmla="*/ 3794831 h 4260845"/>
              <a:gd name="connsiteX18" fmla="*/ 3624789 w 3898347"/>
              <a:gd name="connsiteY18" fmla="*/ 3803185 h 4260845"/>
              <a:gd name="connsiteX19" fmla="*/ 3602327 w 3898347"/>
              <a:gd name="connsiteY19" fmla="*/ 3794616 h 4260845"/>
              <a:gd name="connsiteX20" fmla="*/ 3596645 w 3898347"/>
              <a:gd name="connsiteY20" fmla="*/ 3797108 h 4260845"/>
              <a:gd name="connsiteX21" fmla="*/ 3574144 w 3898347"/>
              <a:gd name="connsiteY21" fmla="*/ 3795108 h 4260845"/>
              <a:gd name="connsiteX22" fmla="*/ 3562310 w 3898347"/>
              <a:gd name="connsiteY22" fmla="*/ 3787534 h 4260845"/>
              <a:gd name="connsiteX23" fmla="*/ 3551635 w 3898347"/>
              <a:gd name="connsiteY23" fmla="*/ 3797705 h 4260845"/>
              <a:gd name="connsiteX24" fmla="*/ 3542668 w 3898347"/>
              <a:gd name="connsiteY24" fmla="*/ 3803283 h 4260845"/>
              <a:gd name="connsiteX25" fmla="*/ 3533033 w 3898347"/>
              <a:gd name="connsiteY25" fmla="*/ 3799071 h 4260845"/>
              <a:gd name="connsiteX26" fmla="*/ 3521726 w 3898347"/>
              <a:gd name="connsiteY26" fmla="*/ 3804691 h 4260845"/>
              <a:gd name="connsiteX27" fmla="*/ 3520080 w 3898347"/>
              <a:gd name="connsiteY27" fmla="*/ 3805210 h 4260845"/>
              <a:gd name="connsiteX28" fmla="*/ 3508491 w 3898347"/>
              <a:gd name="connsiteY28" fmla="*/ 3797398 h 4260845"/>
              <a:gd name="connsiteX29" fmla="*/ 3503787 w 3898347"/>
              <a:gd name="connsiteY29" fmla="*/ 3797787 h 4260845"/>
              <a:gd name="connsiteX30" fmla="*/ 3492165 w 3898347"/>
              <a:gd name="connsiteY30" fmla="*/ 3799887 h 4260845"/>
              <a:gd name="connsiteX31" fmla="*/ 3472233 w 3898347"/>
              <a:gd name="connsiteY31" fmla="*/ 3805682 h 4260845"/>
              <a:gd name="connsiteX32" fmla="*/ 3465921 w 3898347"/>
              <a:gd name="connsiteY32" fmla="*/ 3805814 h 4260845"/>
              <a:gd name="connsiteX33" fmla="*/ 3455541 w 3898347"/>
              <a:gd name="connsiteY33" fmla="*/ 3815505 h 4260845"/>
              <a:gd name="connsiteX34" fmla="*/ 3429027 w 3898347"/>
              <a:gd name="connsiteY34" fmla="*/ 3816906 h 4260845"/>
              <a:gd name="connsiteX35" fmla="*/ 3369507 w 3898347"/>
              <a:gd name="connsiteY35" fmla="*/ 3825563 h 4260845"/>
              <a:gd name="connsiteX36" fmla="*/ 3324491 w 3898347"/>
              <a:gd name="connsiteY36" fmla="*/ 3832006 h 4260845"/>
              <a:gd name="connsiteX37" fmla="*/ 3244235 w 3898347"/>
              <a:gd name="connsiteY37" fmla="*/ 3834376 h 4260845"/>
              <a:gd name="connsiteX38" fmla="*/ 3226507 w 3898347"/>
              <a:gd name="connsiteY38" fmla="*/ 3820131 h 4260845"/>
              <a:gd name="connsiteX39" fmla="*/ 3191688 w 3898347"/>
              <a:gd name="connsiteY39" fmla="*/ 3837359 h 4260845"/>
              <a:gd name="connsiteX40" fmla="*/ 3153779 w 3898347"/>
              <a:gd name="connsiteY40" fmla="*/ 3848439 h 4260845"/>
              <a:gd name="connsiteX41" fmla="*/ 3090188 w 3898347"/>
              <a:gd name="connsiteY41" fmla="*/ 3855036 h 4260845"/>
              <a:gd name="connsiteX42" fmla="*/ 3031422 w 3898347"/>
              <a:gd name="connsiteY42" fmla="*/ 3858298 h 4260845"/>
              <a:gd name="connsiteX43" fmla="*/ 2996288 w 3898347"/>
              <a:gd name="connsiteY43" fmla="*/ 3860020 h 4260845"/>
              <a:gd name="connsiteX44" fmla="*/ 2901661 w 3898347"/>
              <a:gd name="connsiteY44" fmla="*/ 3882243 h 4260845"/>
              <a:gd name="connsiteX45" fmla="*/ 2782141 w 3898347"/>
              <a:gd name="connsiteY45" fmla="*/ 3932983 h 4260845"/>
              <a:gd name="connsiteX46" fmla="*/ 2749597 w 3898347"/>
              <a:gd name="connsiteY46" fmla="*/ 3956746 h 4260845"/>
              <a:gd name="connsiteX47" fmla="*/ 2730493 w 3898347"/>
              <a:gd name="connsiteY47" fmla="*/ 3955236 h 4260845"/>
              <a:gd name="connsiteX48" fmla="*/ 2707507 w 3898347"/>
              <a:gd name="connsiteY48" fmla="*/ 3947771 h 4260845"/>
              <a:gd name="connsiteX49" fmla="*/ 2701937 w 3898347"/>
              <a:gd name="connsiteY49" fmla="*/ 3950565 h 4260845"/>
              <a:gd name="connsiteX50" fmla="*/ 2679435 w 3898347"/>
              <a:gd name="connsiteY50" fmla="*/ 3949768 h 4260845"/>
              <a:gd name="connsiteX51" fmla="*/ 2667352 w 3898347"/>
              <a:gd name="connsiteY51" fmla="*/ 3942821 h 4260845"/>
              <a:gd name="connsiteX52" fmla="*/ 2657096 w 3898347"/>
              <a:gd name="connsiteY52" fmla="*/ 3953571 h 4260845"/>
              <a:gd name="connsiteX53" fmla="*/ 2655161 w 3898347"/>
              <a:gd name="connsiteY53" fmla="*/ 3962216 h 4260845"/>
              <a:gd name="connsiteX54" fmla="*/ 2638604 w 3898347"/>
              <a:gd name="connsiteY54" fmla="*/ 3955936 h 4260845"/>
              <a:gd name="connsiteX55" fmla="*/ 2626185 w 3898347"/>
              <a:gd name="connsiteY55" fmla="*/ 3962937 h 4260845"/>
              <a:gd name="connsiteX56" fmla="*/ 2614077 w 3898347"/>
              <a:gd name="connsiteY56" fmla="*/ 3955576 h 4260845"/>
              <a:gd name="connsiteX57" fmla="*/ 2609403 w 3898347"/>
              <a:gd name="connsiteY57" fmla="*/ 3956215 h 4260845"/>
              <a:gd name="connsiteX58" fmla="*/ 2597896 w 3898347"/>
              <a:gd name="connsiteY58" fmla="*/ 3958939 h 4260845"/>
              <a:gd name="connsiteX59" fmla="*/ 2578251 w 3898347"/>
              <a:gd name="connsiteY59" fmla="*/ 3965812 h 4260845"/>
              <a:gd name="connsiteX60" fmla="*/ 2571961 w 3898347"/>
              <a:gd name="connsiteY60" fmla="*/ 3966278 h 4260845"/>
              <a:gd name="connsiteX61" fmla="*/ 2559399 w 3898347"/>
              <a:gd name="connsiteY61" fmla="*/ 3979193 h 4260845"/>
              <a:gd name="connsiteX62" fmla="*/ 2533560 w 3898347"/>
              <a:gd name="connsiteY62" fmla="*/ 3988160 h 4260845"/>
              <a:gd name="connsiteX63" fmla="*/ 2515299 w 3898347"/>
              <a:gd name="connsiteY63" fmla="*/ 4016867 h 4260845"/>
              <a:gd name="connsiteX64" fmla="*/ 2513423 w 3898347"/>
              <a:gd name="connsiteY64" fmla="*/ 4018759 h 4260845"/>
              <a:gd name="connsiteX65" fmla="*/ 2482991 w 3898347"/>
              <a:gd name="connsiteY65" fmla="*/ 4012935 h 4260845"/>
              <a:gd name="connsiteX66" fmla="*/ 2446940 w 3898347"/>
              <a:gd name="connsiteY66" fmla="*/ 4021172 h 4260845"/>
              <a:gd name="connsiteX67" fmla="*/ 2404883 w 3898347"/>
              <a:gd name="connsiteY67" fmla="*/ 4024808 h 4260845"/>
              <a:gd name="connsiteX68" fmla="*/ 2373894 w 3898347"/>
              <a:gd name="connsiteY68" fmla="*/ 4023827 h 4260845"/>
              <a:gd name="connsiteX69" fmla="*/ 2297080 w 3898347"/>
              <a:gd name="connsiteY69" fmla="*/ 4040841 h 4260845"/>
              <a:gd name="connsiteX70" fmla="*/ 2170615 w 3898347"/>
              <a:gd name="connsiteY70" fmla="*/ 4077196 h 4260845"/>
              <a:gd name="connsiteX71" fmla="*/ 2143580 w 3898347"/>
              <a:gd name="connsiteY71" fmla="*/ 4083102 h 4260845"/>
              <a:gd name="connsiteX72" fmla="*/ 2119893 w 3898347"/>
              <a:gd name="connsiteY72" fmla="*/ 4080874 h 4260845"/>
              <a:gd name="connsiteX73" fmla="*/ 2114008 w 3898347"/>
              <a:gd name="connsiteY73" fmla="*/ 4073996 h 4260845"/>
              <a:gd name="connsiteX74" fmla="*/ 2099067 w 3898347"/>
              <a:gd name="connsiteY74" fmla="*/ 4076068 h 4260845"/>
              <a:gd name="connsiteX75" fmla="*/ 2095000 w 3898347"/>
              <a:gd name="connsiteY75" fmla="*/ 4075096 h 4260845"/>
              <a:gd name="connsiteX76" fmla="*/ 2071767 w 3898347"/>
              <a:gd name="connsiteY76" fmla="*/ 4071044 h 4260845"/>
              <a:gd name="connsiteX77" fmla="*/ 2024486 w 3898347"/>
              <a:gd name="connsiteY77" fmla="*/ 4100276 h 4260845"/>
              <a:gd name="connsiteX78" fmla="*/ 1964411 w 3898347"/>
              <a:gd name="connsiteY78" fmla="*/ 4105069 h 4260845"/>
              <a:gd name="connsiteX79" fmla="*/ 1739945 w 3898347"/>
              <a:gd name="connsiteY79" fmla="*/ 4171795 h 4260845"/>
              <a:gd name="connsiteX80" fmla="*/ 1642330 w 3898347"/>
              <a:gd name="connsiteY80" fmla="*/ 4174762 h 4260845"/>
              <a:gd name="connsiteX81" fmla="*/ 1595989 w 3898347"/>
              <a:gd name="connsiteY81" fmla="*/ 4193679 h 4260845"/>
              <a:gd name="connsiteX82" fmla="*/ 1548640 w 3898347"/>
              <a:gd name="connsiteY82" fmla="*/ 4217115 h 4260845"/>
              <a:gd name="connsiteX83" fmla="*/ 1530136 w 3898347"/>
              <a:gd name="connsiteY83" fmla="*/ 4227121 h 4260845"/>
              <a:gd name="connsiteX84" fmla="*/ 1508787 w 3898347"/>
              <a:gd name="connsiteY84" fmla="*/ 4234213 h 4260845"/>
              <a:gd name="connsiteX85" fmla="*/ 1488914 w 3898347"/>
              <a:gd name="connsiteY85" fmla="*/ 4241772 h 4260845"/>
              <a:gd name="connsiteX86" fmla="*/ 1488999 w 3898347"/>
              <a:gd name="connsiteY86" fmla="*/ 4251186 h 4260845"/>
              <a:gd name="connsiteX87" fmla="*/ 1475364 w 3898347"/>
              <a:gd name="connsiteY87" fmla="*/ 4248364 h 4260845"/>
              <a:gd name="connsiteX88" fmla="*/ 1457275 w 3898347"/>
              <a:gd name="connsiteY88" fmla="*/ 4252863 h 4260845"/>
              <a:gd name="connsiteX89" fmla="*/ 1448085 w 3898347"/>
              <a:gd name="connsiteY89" fmla="*/ 4248391 h 4260845"/>
              <a:gd name="connsiteX90" fmla="*/ 1315306 w 3898347"/>
              <a:gd name="connsiteY90" fmla="*/ 4237004 h 4260845"/>
              <a:gd name="connsiteX91" fmla="*/ 1272434 w 3898347"/>
              <a:gd name="connsiteY91" fmla="*/ 4244958 h 4260845"/>
              <a:gd name="connsiteX92" fmla="*/ 1231567 w 3898347"/>
              <a:gd name="connsiteY92" fmla="*/ 4219356 h 4260845"/>
              <a:gd name="connsiteX93" fmla="*/ 1216643 w 3898347"/>
              <a:gd name="connsiteY93" fmla="*/ 4229828 h 4260845"/>
              <a:gd name="connsiteX94" fmla="*/ 1214101 w 3898347"/>
              <a:gd name="connsiteY94" fmla="*/ 4231991 h 4260845"/>
              <a:gd name="connsiteX95" fmla="*/ 1203193 w 3898347"/>
              <a:gd name="connsiteY95" fmla="*/ 4232867 h 4260845"/>
              <a:gd name="connsiteX96" fmla="*/ 1201049 w 3898347"/>
              <a:gd name="connsiteY96" fmla="*/ 4242842 h 4260845"/>
              <a:gd name="connsiteX97" fmla="*/ 1185298 w 3898347"/>
              <a:gd name="connsiteY97" fmla="*/ 4251133 h 4260845"/>
              <a:gd name="connsiteX98" fmla="*/ 1164955 w 3898347"/>
              <a:gd name="connsiteY98" fmla="*/ 4250027 h 4260845"/>
              <a:gd name="connsiteX99" fmla="*/ 1067357 w 3898347"/>
              <a:gd name="connsiteY99" fmla="*/ 4233908 h 4260845"/>
              <a:gd name="connsiteX100" fmla="*/ 1009492 w 3898347"/>
              <a:gd name="connsiteY100" fmla="*/ 4230455 h 4260845"/>
              <a:gd name="connsiteX101" fmla="*/ 988345 w 3898347"/>
              <a:gd name="connsiteY101" fmla="*/ 4238880 h 4260845"/>
              <a:gd name="connsiteX102" fmla="*/ 958251 w 3898347"/>
              <a:gd name="connsiteY102" fmla="*/ 4244100 h 4260845"/>
              <a:gd name="connsiteX103" fmla="*/ 905785 w 3898347"/>
              <a:gd name="connsiteY103" fmla="*/ 4260845 h 4260845"/>
              <a:gd name="connsiteX104" fmla="*/ 837706 w 3898347"/>
              <a:gd name="connsiteY104" fmla="*/ 4245528 h 4260845"/>
              <a:gd name="connsiteX105" fmla="*/ 778474 w 3898347"/>
              <a:gd name="connsiteY105" fmla="*/ 4235526 h 4260845"/>
              <a:gd name="connsiteX106" fmla="*/ 774418 w 3898347"/>
              <a:gd name="connsiteY106" fmla="*/ 4242583 h 4260845"/>
              <a:gd name="connsiteX107" fmla="*/ 737705 w 3898347"/>
              <a:gd name="connsiteY107" fmla="*/ 4238891 h 4260845"/>
              <a:gd name="connsiteX108" fmla="*/ 627717 w 3898347"/>
              <a:gd name="connsiteY108" fmla="*/ 4207629 h 4260845"/>
              <a:gd name="connsiteX109" fmla="*/ 558105 w 3898347"/>
              <a:gd name="connsiteY109" fmla="*/ 4191218 h 4260845"/>
              <a:gd name="connsiteX110" fmla="*/ 508621 w 3898347"/>
              <a:gd name="connsiteY110" fmla="*/ 4176044 h 4260845"/>
              <a:gd name="connsiteX111" fmla="*/ 467082 w 3898347"/>
              <a:gd name="connsiteY111" fmla="*/ 4185616 h 4260845"/>
              <a:gd name="connsiteX112" fmla="*/ 437646 w 3898347"/>
              <a:gd name="connsiteY112" fmla="*/ 4212658 h 4260845"/>
              <a:gd name="connsiteX113" fmla="*/ 402271 w 3898347"/>
              <a:gd name="connsiteY113" fmla="*/ 4212774 h 4260845"/>
              <a:gd name="connsiteX114" fmla="*/ 384907 w 3898347"/>
              <a:gd name="connsiteY114" fmla="*/ 4201195 h 4260845"/>
              <a:gd name="connsiteX115" fmla="*/ 337154 w 3898347"/>
              <a:gd name="connsiteY115" fmla="*/ 4206136 h 4260845"/>
              <a:gd name="connsiteX116" fmla="*/ 298662 w 3898347"/>
              <a:gd name="connsiteY116" fmla="*/ 4211227 h 4260845"/>
              <a:gd name="connsiteX117" fmla="*/ 265740 w 3898347"/>
              <a:gd name="connsiteY117" fmla="*/ 4213623 h 4260845"/>
              <a:gd name="connsiteX118" fmla="*/ 176403 w 3898347"/>
              <a:gd name="connsiteY118" fmla="*/ 4227393 h 4260845"/>
              <a:gd name="connsiteX119" fmla="*/ 82528 w 3898347"/>
              <a:gd name="connsiteY119" fmla="*/ 4243774 h 4260845"/>
              <a:gd name="connsiteX120" fmla="*/ 19464 w 3898347"/>
              <a:gd name="connsiteY120" fmla="*/ 4256103 h 4260845"/>
              <a:gd name="connsiteX121" fmla="*/ 0 w 3898347"/>
              <a:gd name="connsiteY121" fmla="*/ 4221939 h 4260845"/>
              <a:gd name="connsiteX122" fmla="*/ 0 w 3898347"/>
              <a:gd name="connsiteY122" fmla="*/ 15850 h 4260845"/>
              <a:gd name="connsiteX123" fmla="*/ 3898347 w 3898347"/>
              <a:gd name="connsiteY123" fmla="*/ 0 h 4260845"/>
              <a:gd name="connsiteX0" fmla="*/ 3898347 w 3898347"/>
              <a:gd name="connsiteY0" fmla="*/ 0 h 4260845"/>
              <a:gd name="connsiteX1" fmla="*/ 3898347 w 3898347"/>
              <a:gd name="connsiteY1" fmla="*/ 3834445 h 4260845"/>
              <a:gd name="connsiteX2" fmla="*/ 3892314 w 3898347"/>
              <a:gd name="connsiteY2" fmla="*/ 3832951 h 4260845"/>
              <a:gd name="connsiteX3" fmla="*/ 3851953 w 3898347"/>
              <a:gd name="connsiteY3" fmla="*/ 3802983 h 4260845"/>
              <a:gd name="connsiteX4" fmla="*/ 3836418 w 3898347"/>
              <a:gd name="connsiteY4" fmla="*/ 3811513 h 4260845"/>
              <a:gd name="connsiteX5" fmla="*/ 3833758 w 3898347"/>
              <a:gd name="connsiteY5" fmla="*/ 3813341 h 4260845"/>
              <a:gd name="connsiteX6" fmla="*/ 3822673 w 3898347"/>
              <a:gd name="connsiteY6" fmla="*/ 3812913 h 4260845"/>
              <a:gd name="connsiteX7" fmla="*/ 3820104 w 3898347"/>
              <a:gd name="connsiteY7" fmla="*/ 3822466 h 4260845"/>
              <a:gd name="connsiteX8" fmla="*/ 3803816 w 3898347"/>
              <a:gd name="connsiteY8" fmla="*/ 3828757 h 4260845"/>
              <a:gd name="connsiteX9" fmla="*/ 3729936 w 3898347"/>
              <a:gd name="connsiteY9" fmla="*/ 3815386 h 4260845"/>
              <a:gd name="connsiteX10" fmla="*/ 3726018 w 3898347"/>
              <a:gd name="connsiteY10" fmla="*/ 3815100 h 4260845"/>
              <a:gd name="connsiteX11" fmla="*/ 3725413 w 3898347"/>
              <a:gd name="connsiteY11" fmla="*/ 3814615 h 4260845"/>
              <a:gd name="connsiteX12" fmla="*/ 3713801 w 3898347"/>
              <a:gd name="connsiteY12" fmla="*/ 3811018 h 4260845"/>
              <a:gd name="connsiteX13" fmla="*/ 3709087 w 3898347"/>
              <a:gd name="connsiteY13" fmla="*/ 3813195 h 4260845"/>
              <a:gd name="connsiteX14" fmla="*/ 3698038 w 3898347"/>
              <a:gd name="connsiteY14" fmla="*/ 3806182 h 4260845"/>
              <a:gd name="connsiteX15" fmla="*/ 3662227 w 3898347"/>
              <a:gd name="connsiteY15" fmla="*/ 3807761 h 4260845"/>
              <a:gd name="connsiteX16" fmla="*/ 3659872 w 3898347"/>
              <a:gd name="connsiteY16" fmla="*/ 3805524 h 4260845"/>
              <a:gd name="connsiteX17" fmla="*/ 3643454 w 3898347"/>
              <a:gd name="connsiteY17" fmla="*/ 3794831 h 4260845"/>
              <a:gd name="connsiteX18" fmla="*/ 3624789 w 3898347"/>
              <a:gd name="connsiteY18" fmla="*/ 3803185 h 4260845"/>
              <a:gd name="connsiteX19" fmla="*/ 3602327 w 3898347"/>
              <a:gd name="connsiteY19" fmla="*/ 3794616 h 4260845"/>
              <a:gd name="connsiteX20" fmla="*/ 3596645 w 3898347"/>
              <a:gd name="connsiteY20" fmla="*/ 3797108 h 4260845"/>
              <a:gd name="connsiteX21" fmla="*/ 3574144 w 3898347"/>
              <a:gd name="connsiteY21" fmla="*/ 3795108 h 4260845"/>
              <a:gd name="connsiteX22" fmla="*/ 3562310 w 3898347"/>
              <a:gd name="connsiteY22" fmla="*/ 3787534 h 4260845"/>
              <a:gd name="connsiteX23" fmla="*/ 3551635 w 3898347"/>
              <a:gd name="connsiteY23" fmla="*/ 3797705 h 4260845"/>
              <a:gd name="connsiteX24" fmla="*/ 3542668 w 3898347"/>
              <a:gd name="connsiteY24" fmla="*/ 3803283 h 4260845"/>
              <a:gd name="connsiteX25" fmla="*/ 3533033 w 3898347"/>
              <a:gd name="connsiteY25" fmla="*/ 3799071 h 4260845"/>
              <a:gd name="connsiteX26" fmla="*/ 3521726 w 3898347"/>
              <a:gd name="connsiteY26" fmla="*/ 3804691 h 4260845"/>
              <a:gd name="connsiteX27" fmla="*/ 3520080 w 3898347"/>
              <a:gd name="connsiteY27" fmla="*/ 3805210 h 4260845"/>
              <a:gd name="connsiteX28" fmla="*/ 3508491 w 3898347"/>
              <a:gd name="connsiteY28" fmla="*/ 3797398 h 4260845"/>
              <a:gd name="connsiteX29" fmla="*/ 3503787 w 3898347"/>
              <a:gd name="connsiteY29" fmla="*/ 3797787 h 4260845"/>
              <a:gd name="connsiteX30" fmla="*/ 3492165 w 3898347"/>
              <a:gd name="connsiteY30" fmla="*/ 3799887 h 4260845"/>
              <a:gd name="connsiteX31" fmla="*/ 3472233 w 3898347"/>
              <a:gd name="connsiteY31" fmla="*/ 3805682 h 4260845"/>
              <a:gd name="connsiteX32" fmla="*/ 3465921 w 3898347"/>
              <a:gd name="connsiteY32" fmla="*/ 3805814 h 4260845"/>
              <a:gd name="connsiteX33" fmla="*/ 3455541 w 3898347"/>
              <a:gd name="connsiteY33" fmla="*/ 3815505 h 4260845"/>
              <a:gd name="connsiteX34" fmla="*/ 3429027 w 3898347"/>
              <a:gd name="connsiteY34" fmla="*/ 3816906 h 4260845"/>
              <a:gd name="connsiteX35" fmla="*/ 3369507 w 3898347"/>
              <a:gd name="connsiteY35" fmla="*/ 3825563 h 4260845"/>
              <a:gd name="connsiteX36" fmla="*/ 3324491 w 3898347"/>
              <a:gd name="connsiteY36" fmla="*/ 3832006 h 4260845"/>
              <a:gd name="connsiteX37" fmla="*/ 3244235 w 3898347"/>
              <a:gd name="connsiteY37" fmla="*/ 3834376 h 4260845"/>
              <a:gd name="connsiteX38" fmla="*/ 3226507 w 3898347"/>
              <a:gd name="connsiteY38" fmla="*/ 3820131 h 4260845"/>
              <a:gd name="connsiteX39" fmla="*/ 3191688 w 3898347"/>
              <a:gd name="connsiteY39" fmla="*/ 3837359 h 4260845"/>
              <a:gd name="connsiteX40" fmla="*/ 3153779 w 3898347"/>
              <a:gd name="connsiteY40" fmla="*/ 3848439 h 4260845"/>
              <a:gd name="connsiteX41" fmla="*/ 3090188 w 3898347"/>
              <a:gd name="connsiteY41" fmla="*/ 3855036 h 4260845"/>
              <a:gd name="connsiteX42" fmla="*/ 3031422 w 3898347"/>
              <a:gd name="connsiteY42" fmla="*/ 3858298 h 4260845"/>
              <a:gd name="connsiteX43" fmla="*/ 2996288 w 3898347"/>
              <a:gd name="connsiteY43" fmla="*/ 3860020 h 4260845"/>
              <a:gd name="connsiteX44" fmla="*/ 2901661 w 3898347"/>
              <a:gd name="connsiteY44" fmla="*/ 3882243 h 4260845"/>
              <a:gd name="connsiteX45" fmla="*/ 2782141 w 3898347"/>
              <a:gd name="connsiteY45" fmla="*/ 3932983 h 4260845"/>
              <a:gd name="connsiteX46" fmla="*/ 2749597 w 3898347"/>
              <a:gd name="connsiteY46" fmla="*/ 3956746 h 4260845"/>
              <a:gd name="connsiteX47" fmla="*/ 2730493 w 3898347"/>
              <a:gd name="connsiteY47" fmla="*/ 3955236 h 4260845"/>
              <a:gd name="connsiteX48" fmla="*/ 2707507 w 3898347"/>
              <a:gd name="connsiteY48" fmla="*/ 3947771 h 4260845"/>
              <a:gd name="connsiteX49" fmla="*/ 2701937 w 3898347"/>
              <a:gd name="connsiteY49" fmla="*/ 3950565 h 4260845"/>
              <a:gd name="connsiteX50" fmla="*/ 2679435 w 3898347"/>
              <a:gd name="connsiteY50" fmla="*/ 3949768 h 4260845"/>
              <a:gd name="connsiteX51" fmla="*/ 2667352 w 3898347"/>
              <a:gd name="connsiteY51" fmla="*/ 3942821 h 4260845"/>
              <a:gd name="connsiteX52" fmla="*/ 2657096 w 3898347"/>
              <a:gd name="connsiteY52" fmla="*/ 3953571 h 4260845"/>
              <a:gd name="connsiteX53" fmla="*/ 2655161 w 3898347"/>
              <a:gd name="connsiteY53" fmla="*/ 3962216 h 4260845"/>
              <a:gd name="connsiteX54" fmla="*/ 2638604 w 3898347"/>
              <a:gd name="connsiteY54" fmla="*/ 3955936 h 4260845"/>
              <a:gd name="connsiteX55" fmla="*/ 2626185 w 3898347"/>
              <a:gd name="connsiteY55" fmla="*/ 3962937 h 4260845"/>
              <a:gd name="connsiteX56" fmla="*/ 2614077 w 3898347"/>
              <a:gd name="connsiteY56" fmla="*/ 3955576 h 4260845"/>
              <a:gd name="connsiteX57" fmla="*/ 2609403 w 3898347"/>
              <a:gd name="connsiteY57" fmla="*/ 3956215 h 4260845"/>
              <a:gd name="connsiteX58" fmla="*/ 2597896 w 3898347"/>
              <a:gd name="connsiteY58" fmla="*/ 3958939 h 4260845"/>
              <a:gd name="connsiteX59" fmla="*/ 2578251 w 3898347"/>
              <a:gd name="connsiteY59" fmla="*/ 3965812 h 4260845"/>
              <a:gd name="connsiteX60" fmla="*/ 2571961 w 3898347"/>
              <a:gd name="connsiteY60" fmla="*/ 3966278 h 4260845"/>
              <a:gd name="connsiteX61" fmla="*/ 2559399 w 3898347"/>
              <a:gd name="connsiteY61" fmla="*/ 3979193 h 4260845"/>
              <a:gd name="connsiteX62" fmla="*/ 2533560 w 3898347"/>
              <a:gd name="connsiteY62" fmla="*/ 3988160 h 4260845"/>
              <a:gd name="connsiteX63" fmla="*/ 2515299 w 3898347"/>
              <a:gd name="connsiteY63" fmla="*/ 4016867 h 4260845"/>
              <a:gd name="connsiteX64" fmla="*/ 2513423 w 3898347"/>
              <a:gd name="connsiteY64" fmla="*/ 4018759 h 4260845"/>
              <a:gd name="connsiteX65" fmla="*/ 2482991 w 3898347"/>
              <a:gd name="connsiteY65" fmla="*/ 4012935 h 4260845"/>
              <a:gd name="connsiteX66" fmla="*/ 2446940 w 3898347"/>
              <a:gd name="connsiteY66" fmla="*/ 4021172 h 4260845"/>
              <a:gd name="connsiteX67" fmla="*/ 2404883 w 3898347"/>
              <a:gd name="connsiteY67" fmla="*/ 4024808 h 4260845"/>
              <a:gd name="connsiteX68" fmla="*/ 2373894 w 3898347"/>
              <a:gd name="connsiteY68" fmla="*/ 4023827 h 4260845"/>
              <a:gd name="connsiteX69" fmla="*/ 2297080 w 3898347"/>
              <a:gd name="connsiteY69" fmla="*/ 4040841 h 4260845"/>
              <a:gd name="connsiteX70" fmla="*/ 2170615 w 3898347"/>
              <a:gd name="connsiteY70" fmla="*/ 4077196 h 4260845"/>
              <a:gd name="connsiteX71" fmla="*/ 2143580 w 3898347"/>
              <a:gd name="connsiteY71" fmla="*/ 4083102 h 4260845"/>
              <a:gd name="connsiteX72" fmla="*/ 2119893 w 3898347"/>
              <a:gd name="connsiteY72" fmla="*/ 4080874 h 4260845"/>
              <a:gd name="connsiteX73" fmla="*/ 2114008 w 3898347"/>
              <a:gd name="connsiteY73" fmla="*/ 4073996 h 4260845"/>
              <a:gd name="connsiteX74" fmla="*/ 2099067 w 3898347"/>
              <a:gd name="connsiteY74" fmla="*/ 4076068 h 4260845"/>
              <a:gd name="connsiteX75" fmla="*/ 2095000 w 3898347"/>
              <a:gd name="connsiteY75" fmla="*/ 4075096 h 4260845"/>
              <a:gd name="connsiteX76" fmla="*/ 2071767 w 3898347"/>
              <a:gd name="connsiteY76" fmla="*/ 4071044 h 4260845"/>
              <a:gd name="connsiteX77" fmla="*/ 2024486 w 3898347"/>
              <a:gd name="connsiteY77" fmla="*/ 4100276 h 4260845"/>
              <a:gd name="connsiteX78" fmla="*/ 1964411 w 3898347"/>
              <a:gd name="connsiteY78" fmla="*/ 4105069 h 4260845"/>
              <a:gd name="connsiteX79" fmla="*/ 1739945 w 3898347"/>
              <a:gd name="connsiteY79" fmla="*/ 4171795 h 4260845"/>
              <a:gd name="connsiteX80" fmla="*/ 1642330 w 3898347"/>
              <a:gd name="connsiteY80" fmla="*/ 4174762 h 4260845"/>
              <a:gd name="connsiteX81" fmla="*/ 1595989 w 3898347"/>
              <a:gd name="connsiteY81" fmla="*/ 4193679 h 4260845"/>
              <a:gd name="connsiteX82" fmla="*/ 1548640 w 3898347"/>
              <a:gd name="connsiteY82" fmla="*/ 4217115 h 4260845"/>
              <a:gd name="connsiteX83" fmla="*/ 1530136 w 3898347"/>
              <a:gd name="connsiteY83" fmla="*/ 4227121 h 4260845"/>
              <a:gd name="connsiteX84" fmla="*/ 1508787 w 3898347"/>
              <a:gd name="connsiteY84" fmla="*/ 4234213 h 4260845"/>
              <a:gd name="connsiteX85" fmla="*/ 1488914 w 3898347"/>
              <a:gd name="connsiteY85" fmla="*/ 4241772 h 4260845"/>
              <a:gd name="connsiteX86" fmla="*/ 1488999 w 3898347"/>
              <a:gd name="connsiteY86" fmla="*/ 4251186 h 4260845"/>
              <a:gd name="connsiteX87" fmla="*/ 1475364 w 3898347"/>
              <a:gd name="connsiteY87" fmla="*/ 4248364 h 4260845"/>
              <a:gd name="connsiteX88" fmla="*/ 1457275 w 3898347"/>
              <a:gd name="connsiteY88" fmla="*/ 4252863 h 4260845"/>
              <a:gd name="connsiteX89" fmla="*/ 1448085 w 3898347"/>
              <a:gd name="connsiteY89" fmla="*/ 4248391 h 4260845"/>
              <a:gd name="connsiteX90" fmla="*/ 1315306 w 3898347"/>
              <a:gd name="connsiteY90" fmla="*/ 4237004 h 4260845"/>
              <a:gd name="connsiteX91" fmla="*/ 1272434 w 3898347"/>
              <a:gd name="connsiteY91" fmla="*/ 4244958 h 4260845"/>
              <a:gd name="connsiteX92" fmla="*/ 1231567 w 3898347"/>
              <a:gd name="connsiteY92" fmla="*/ 4219356 h 4260845"/>
              <a:gd name="connsiteX93" fmla="*/ 1216643 w 3898347"/>
              <a:gd name="connsiteY93" fmla="*/ 4229828 h 4260845"/>
              <a:gd name="connsiteX94" fmla="*/ 1214101 w 3898347"/>
              <a:gd name="connsiteY94" fmla="*/ 4231991 h 4260845"/>
              <a:gd name="connsiteX95" fmla="*/ 1203193 w 3898347"/>
              <a:gd name="connsiteY95" fmla="*/ 4232867 h 4260845"/>
              <a:gd name="connsiteX96" fmla="*/ 1201049 w 3898347"/>
              <a:gd name="connsiteY96" fmla="*/ 4242842 h 4260845"/>
              <a:gd name="connsiteX97" fmla="*/ 1185298 w 3898347"/>
              <a:gd name="connsiteY97" fmla="*/ 4251133 h 4260845"/>
              <a:gd name="connsiteX98" fmla="*/ 1164955 w 3898347"/>
              <a:gd name="connsiteY98" fmla="*/ 4250027 h 4260845"/>
              <a:gd name="connsiteX99" fmla="*/ 1067357 w 3898347"/>
              <a:gd name="connsiteY99" fmla="*/ 4233908 h 4260845"/>
              <a:gd name="connsiteX100" fmla="*/ 1009492 w 3898347"/>
              <a:gd name="connsiteY100" fmla="*/ 4230455 h 4260845"/>
              <a:gd name="connsiteX101" fmla="*/ 988345 w 3898347"/>
              <a:gd name="connsiteY101" fmla="*/ 4238880 h 4260845"/>
              <a:gd name="connsiteX102" fmla="*/ 958251 w 3898347"/>
              <a:gd name="connsiteY102" fmla="*/ 4244100 h 4260845"/>
              <a:gd name="connsiteX103" fmla="*/ 905785 w 3898347"/>
              <a:gd name="connsiteY103" fmla="*/ 4260845 h 4260845"/>
              <a:gd name="connsiteX104" fmla="*/ 837706 w 3898347"/>
              <a:gd name="connsiteY104" fmla="*/ 4245528 h 4260845"/>
              <a:gd name="connsiteX105" fmla="*/ 778474 w 3898347"/>
              <a:gd name="connsiteY105" fmla="*/ 4235526 h 4260845"/>
              <a:gd name="connsiteX106" fmla="*/ 774418 w 3898347"/>
              <a:gd name="connsiteY106" fmla="*/ 4242583 h 4260845"/>
              <a:gd name="connsiteX107" fmla="*/ 737705 w 3898347"/>
              <a:gd name="connsiteY107" fmla="*/ 4238891 h 4260845"/>
              <a:gd name="connsiteX108" fmla="*/ 627717 w 3898347"/>
              <a:gd name="connsiteY108" fmla="*/ 4207629 h 4260845"/>
              <a:gd name="connsiteX109" fmla="*/ 558105 w 3898347"/>
              <a:gd name="connsiteY109" fmla="*/ 4191218 h 4260845"/>
              <a:gd name="connsiteX110" fmla="*/ 515682 w 3898347"/>
              <a:gd name="connsiteY110" fmla="*/ 4193696 h 4260845"/>
              <a:gd name="connsiteX111" fmla="*/ 467082 w 3898347"/>
              <a:gd name="connsiteY111" fmla="*/ 4185616 h 4260845"/>
              <a:gd name="connsiteX112" fmla="*/ 437646 w 3898347"/>
              <a:gd name="connsiteY112" fmla="*/ 4212658 h 4260845"/>
              <a:gd name="connsiteX113" fmla="*/ 402271 w 3898347"/>
              <a:gd name="connsiteY113" fmla="*/ 4212774 h 4260845"/>
              <a:gd name="connsiteX114" fmla="*/ 384907 w 3898347"/>
              <a:gd name="connsiteY114" fmla="*/ 4201195 h 4260845"/>
              <a:gd name="connsiteX115" fmla="*/ 337154 w 3898347"/>
              <a:gd name="connsiteY115" fmla="*/ 4206136 h 4260845"/>
              <a:gd name="connsiteX116" fmla="*/ 298662 w 3898347"/>
              <a:gd name="connsiteY116" fmla="*/ 4211227 h 4260845"/>
              <a:gd name="connsiteX117" fmla="*/ 265740 w 3898347"/>
              <a:gd name="connsiteY117" fmla="*/ 4213623 h 4260845"/>
              <a:gd name="connsiteX118" fmla="*/ 176403 w 3898347"/>
              <a:gd name="connsiteY118" fmla="*/ 4227393 h 4260845"/>
              <a:gd name="connsiteX119" fmla="*/ 82528 w 3898347"/>
              <a:gd name="connsiteY119" fmla="*/ 4243774 h 4260845"/>
              <a:gd name="connsiteX120" fmla="*/ 19464 w 3898347"/>
              <a:gd name="connsiteY120" fmla="*/ 4256103 h 4260845"/>
              <a:gd name="connsiteX121" fmla="*/ 0 w 3898347"/>
              <a:gd name="connsiteY121" fmla="*/ 4221939 h 4260845"/>
              <a:gd name="connsiteX122" fmla="*/ 0 w 3898347"/>
              <a:gd name="connsiteY122" fmla="*/ 15850 h 4260845"/>
              <a:gd name="connsiteX123" fmla="*/ 3898347 w 3898347"/>
              <a:gd name="connsiteY123" fmla="*/ 0 h 4260845"/>
              <a:gd name="connsiteX0" fmla="*/ 3898347 w 3898347"/>
              <a:gd name="connsiteY0" fmla="*/ 0 h 4260845"/>
              <a:gd name="connsiteX1" fmla="*/ 3898347 w 3898347"/>
              <a:gd name="connsiteY1" fmla="*/ 3834445 h 4260845"/>
              <a:gd name="connsiteX2" fmla="*/ 3892314 w 3898347"/>
              <a:gd name="connsiteY2" fmla="*/ 3832951 h 4260845"/>
              <a:gd name="connsiteX3" fmla="*/ 3851953 w 3898347"/>
              <a:gd name="connsiteY3" fmla="*/ 3802983 h 4260845"/>
              <a:gd name="connsiteX4" fmla="*/ 3836418 w 3898347"/>
              <a:gd name="connsiteY4" fmla="*/ 3811513 h 4260845"/>
              <a:gd name="connsiteX5" fmla="*/ 3833758 w 3898347"/>
              <a:gd name="connsiteY5" fmla="*/ 3813341 h 4260845"/>
              <a:gd name="connsiteX6" fmla="*/ 3822673 w 3898347"/>
              <a:gd name="connsiteY6" fmla="*/ 3812913 h 4260845"/>
              <a:gd name="connsiteX7" fmla="*/ 3820104 w 3898347"/>
              <a:gd name="connsiteY7" fmla="*/ 3822466 h 4260845"/>
              <a:gd name="connsiteX8" fmla="*/ 3803816 w 3898347"/>
              <a:gd name="connsiteY8" fmla="*/ 3828757 h 4260845"/>
              <a:gd name="connsiteX9" fmla="*/ 3729936 w 3898347"/>
              <a:gd name="connsiteY9" fmla="*/ 3815386 h 4260845"/>
              <a:gd name="connsiteX10" fmla="*/ 3726018 w 3898347"/>
              <a:gd name="connsiteY10" fmla="*/ 3815100 h 4260845"/>
              <a:gd name="connsiteX11" fmla="*/ 3725413 w 3898347"/>
              <a:gd name="connsiteY11" fmla="*/ 3814615 h 4260845"/>
              <a:gd name="connsiteX12" fmla="*/ 3713801 w 3898347"/>
              <a:gd name="connsiteY12" fmla="*/ 3811018 h 4260845"/>
              <a:gd name="connsiteX13" fmla="*/ 3709087 w 3898347"/>
              <a:gd name="connsiteY13" fmla="*/ 3813195 h 4260845"/>
              <a:gd name="connsiteX14" fmla="*/ 3698038 w 3898347"/>
              <a:gd name="connsiteY14" fmla="*/ 3806182 h 4260845"/>
              <a:gd name="connsiteX15" fmla="*/ 3662227 w 3898347"/>
              <a:gd name="connsiteY15" fmla="*/ 3807761 h 4260845"/>
              <a:gd name="connsiteX16" fmla="*/ 3659872 w 3898347"/>
              <a:gd name="connsiteY16" fmla="*/ 3805524 h 4260845"/>
              <a:gd name="connsiteX17" fmla="*/ 3643454 w 3898347"/>
              <a:gd name="connsiteY17" fmla="*/ 3794831 h 4260845"/>
              <a:gd name="connsiteX18" fmla="*/ 3624789 w 3898347"/>
              <a:gd name="connsiteY18" fmla="*/ 3803185 h 4260845"/>
              <a:gd name="connsiteX19" fmla="*/ 3602327 w 3898347"/>
              <a:gd name="connsiteY19" fmla="*/ 3794616 h 4260845"/>
              <a:gd name="connsiteX20" fmla="*/ 3596645 w 3898347"/>
              <a:gd name="connsiteY20" fmla="*/ 3797108 h 4260845"/>
              <a:gd name="connsiteX21" fmla="*/ 3574144 w 3898347"/>
              <a:gd name="connsiteY21" fmla="*/ 3795108 h 4260845"/>
              <a:gd name="connsiteX22" fmla="*/ 3562310 w 3898347"/>
              <a:gd name="connsiteY22" fmla="*/ 3787534 h 4260845"/>
              <a:gd name="connsiteX23" fmla="*/ 3551635 w 3898347"/>
              <a:gd name="connsiteY23" fmla="*/ 3797705 h 4260845"/>
              <a:gd name="connsiteX24" fmla="*/ 3542668 w 3898347"/>
              <a:gd name="connsiteY24" fmla="*/ 3803283 h 4260845"/>
              <a:gd name="connsiteX25" fmla="*/ 3533033 w 3898347"/>
              <a:gd name="connsiteY25" fmla="*/ 3799071 h 4260845"/>
              <a:gd name="connsiteX26" fmla="*/ 3521726 w 3898347"/>
              <a:gd name="connsiteY26" fmla="*/ 3804691 h 4260845"/>
              <a:gd name="connsiteX27" fmla="*/ 3520080 w 3898347"/>
              <a:gd name="connsiteY27" fmla="*/ 3805210 h 4260845"/>
              <a:gd name="connsiteX28" fmla="*/ 3508491 w 3898347"/>
              <a:gd name="connsiteY28" fmla="*/ 3797398 h 4260845"/>
              <a:gd name="connsiteX29" fmla="*/ 3503787 w 3898347"/>
              <a:gd name="connsiteY29" fmla="*/ 3797787 h 4260845"/>
              <a:gd name="connsiteX30" fmla="*/ 3492165 w 3898347"/>
              <a:gd name="connsiteY30" fmla="*/ 3799887 h 4260845"/>
              <a:gd name="connsiteX31" fmla="*/ 3472233 w 3898347"/>
              <a:gd name="connsiteY31" fmla="*/ 3805682 h 4260845"/>
              <a:gd name="connsiteX32" fmla="*/ 3465921 w 3898347"/>
              <a:gd name="connsiteY32" fmla="*/ 3805814 h 4260845"/>
              <a:gd name="connsiteX33" fmla="*/ 3455541 w 3898347"/>
              <a:gd name="connsiteY33" fmla="*/ 3815505 h 4260845"/>
              <a:gd name="connsiteX34" fmla="*/ 3429027 w 3898347"/>
              <a:gd name="connsiteY34" fmla="*/ 3816906 h 4260845"/>
              <a:gd name="connsiteX35" fmla="*/ 3369507 w 3898347"/>
              <a:gd name="connsiteY35" fmla="*/ 3825563 h 4260845"/>
              <a:gd name="connsiteX36" fmla="*/ 3324491 w 3898347"/>
              <a:gd name="connsiteY36" fmla="*/ 3832006 h 4260845"/>
              <a:gd name="connsiteX37" fmla="*/ 3244235 w 3898347"/>
              <a:gd name="connsiteY37" fmla="*/ 3834376 h 4260845"/>
              <a:gd name="connsiteX38" fmla="*/ 3226507 w 3898347"/>
              <a:gd name="connsiteY38" fmla="*/ 3820131 h 4260845"/>
              <a:gd name="connsiteX39" fmla="*/ 3191688 w 3898347"/>
              <a:gd name="connsiteY39" fmla="*/ 3837359 h 4260845"/>
              <a:gd name="connsiteX40" fmla="*/ 3153779 w 3898347"/>
              <a:gd name="connsiteY40" fmla="*/ 3848439 h 4260845"/>
              <a:gd name="connsiteX41" fmla="*/ 3090188 w 3898347"/>
              <a:gd name="connsiteY41" fmla="*/ 3855036 h 4260845"/>
              <a:gd name="connsiteX42" fmla="*/ 3031422 w 3898347"/>
              <a:gd name="connsiteY42" fmla="*/ 3858298 h 4260845"/>
              <a:gd name="connsiteX43" fmla="*/ 2996288 w 3898347"/>
              <a:gd name="connsiteY43" fmla="*/ 3860020 h 4260845"/>
              <a:gd name="connsiteX44" fmla="*/ 2901661 w 3898347"/>
              <a:gd name="connsiteY44" fmla="*/ 3882243 h 4260845"/>
              <a:gd name="connsiteX45" fmla="*/ 2782141 w 3898347"/>
              <a:gd name="connsiteY45" fmla="*/ 3932983 h 4260845"/>
              <a:gd name="connsiteX46" fmla="*/ 2749597 w 3898347"/>
              <a:gd name="connsiteY46" fmla="*/ 3956746 h 4260845"/>
              <a:gd name="connsiteX47" fmla="*/ 2730493 w 3898347"/>
              <a:gd name="connsiteY47" fmla="*/ 3955236 h 4260845"/>
              <a:gd name="connsiteX48" fmla="*/ 2707507 w 3898347"/>
              <a:gd name="connsiteY48" fmla="*/ 3947771 h 4260845"/>
              <a:gd name="connsiteX49" fmla="*/ 2701937 w 3898347"/>
              <a:gd name="connsiteY49" fmla="*/ 3950565 h 4260845"/>
              <a:gd name="connsiteX50" fmla="*/ 2679435 w 3898347"/>
              <a:gd name="connsiteY50" fmla="*/ 3949768 h 4260845"/>
              <a:gd name="connsiteX51" fmla="*/ 2667352 w 3898347"/>
              <a:gd name="connsiteY51" fmla="*/ 3942821 h 4260845"/>
              <a:gd name="connsiteX52" fmla="*/ 2657096 w 3898347"/>
              <a:gd name="connsiteY52" fmla="*/ 3953571 h 4260845"/>
              <a:gd name="connsiteX53" fmla="*/ 2655161 w 3898347"/>
              <a:gd name="connsiteY53" fmla="*/ 3962216 h 4260845"/>
              <a:gd name="connsiteX54" fmla="*/ 2638604 w 3898347"/>
              <a:gd name="connsiteY54" fmla="*/ 3955936 h 4260845"/>
              <a:gd name="connsiteX55" fmla="*/ 2626185 w 3898347"/>
              <a:gd name="connsiteY55" fmla="*/ 3962937 h 4260845"/>
              <a:gd name="connsiteX56" fmla="*/ 2614077 w 3898347"/>
              <a:gd name="connsiteY56" fmla="*/ 3955576 h 4260845"/>
              <a:gd name="connsiteX57" fmla="*/ 2609403 w 3898347"/>
              <a:gd name="connsiteY57" fmla="*/ 3956215 h 4260845"/>
              <a:gd name="connsiteX58" fmla="*/ 2597896 w 3898347"/>
              <a:gd name="connsiteY58" fmla="*/ 3958939 h 4260845"/>
              <a:gd name="connsiteX59" fmla="*/ 2578251 w 3898347"/>
              <a:gd name="connsiteY59" fmla="*/ 3965812 h 4260845"/>
              <a:gd name="connsiteX60" fmla="*/ 2571961 w 3898347"/>
              <a:gd name="connsiteY60" fmla="*/ 3966278 h 4260845"/>
              <a:gd name="connsiteX61" fmla="*/ 2559399 w 3898347"/>
              <a:gd name="connsiteY61" fmla="*/ 3979193 h 4260845"/>
              <a:gd name="connsiteX62" fmla="*/ 2533560 w 3898347"/>
              <a:gd name="connsiteY62" fmla="*/ 3988160 h 4260845"/>
              <a:gd name="connsiteX63" fmla="*/ 2515299 w 3898347"/>
              <a:gd name="connsiteY63" fmla="*/ 4016867 h 4260845"/>
              <a:gd name="connsiteX64" fmla="*/ 2513423 w 3898347"/>
              <a:gd name="connsiteY64" fmla="*/ 4018759 h 4260845"/>
              <a:gd name="connsiteX65" fmla="*/ 2482991 w 3898347"/>
              <a:gd name="connsiteY65" fmla="*/ 4012935 h 4260845"/>
              <a:gd name="connsiteX66" fmla="*/ 2446940 w 3898347"/>
              <a:gd name="connsiteY66" fmla="*/ 4021172 h 4260845"/>
              <a:gd name="connsiteX67" fmla="*/ 2404883 w 3898347"/>
              <a:gd name="connsiteY67" fmla="*/ 4024808 h 4260845"/>
              <a:gd name="connsiteX68" fmla="*/ 2373894 w 3898347"/>
              <a:gd name="connsiteY68" fmla="*/ 4023827 h 4260845"/>
              <a:gd name="connsiteX69" fmla="*/ 2297080 w 3898347"/>
              <a:gd name="connsiteY69" fmla="*/ 4040841 h 4260845"/>
              <a:gd name="connsiteX70" fmla="*/ 2170615 w 3898347"/>
              <a:gd name="connsiteY70" fmla="*/ 4077196 h 4260845"/>
              <a:gd name="connsiteX71" fmla="*/ 2143580 w 3898347"/>
              <a:gd name="connsiteY71" fmla="*/ 4083102 h 4260845"/>
              <a:gd name="connsiteX72" fmla="*/ 2119893 w 3898347"/>
              <a:gd name="connsiteY72" fmla="*/ 4080874 h 4260845"/>
              <a:gd name="connsiteX73" fmla="*/ 2114008 w 3898347"/>
              <a:gd name="connsiteY73" fmla="*/ 4073996 h 4260845"/>
              <a:gd name="connsiteX74" fmla="*/ 2099067 w 3898347"/>
              <a:gd name="connsiteY74" fmla="*/ 4076068 h 4260845"/>
              <a:gd name="connsiteX75" fmla="*/ 2095000 w 3898347"/>
              <a:gd name="connsiteY75" fmla="*/ 4075096 h 4260845"/>
              <a:gd name="connsiteX76" fmla="*/ 2071767 w 3898347"/>
              <a:gd name="connsiteY76" fmla="*/ 4071044 h 4260845"/>
              <a:gd name="connsiteX77" fmla="*/ 2024486 w 3898347"/>
              <a:gd name="connsiteY77" fmla="*/ 4100276 h 4260845"/>
              <a:gd name="connsiteX78" fmla="*/ 1964411 w 3898347"/>
              <a:gd name="connsiteY78" fmla="*/ 4105069 h 4260845"/>
              <a:gd name="connsiteX79" fmla="*/ 1739945 w 3898347"/>
              <a:gd name="connsiteY79" fmla="*/ 4171795 h 4260845"/>
              <a:gd name="connsiteX80" fmla="*/ 1642330 w 3898347"/>
              <a:gd name="connsiteY80" fmla="*/ 4174762 h 4260845"/>
              <a:gd name="connsiteX81" fmla="*/ 1595989 w 3898347"/>
              <a:gd name="connsiteY81" fmla="*/ 4193679 h 4260845"/>
              <a:gd name="connsiteX82" fmla="*/ 1548640 w 3898347"/>
              <a:gd name="connsiteY82" fmla="*/ 4217115 h 4260845"/>
              <a:gd name="connsiteX83" fmla="*/ 1530136 w 3898347"/>
              <a:gd name="connsiteY83" fmla="*/ 4227121 h 4260845"/>
              <a:gd name="connsiteX84" fmla="*/ 1508787 w 3898347"/>
              <a:gd name="connsiteY84" fmla="*/ 4234213 h 4260845"/>
              <a:gd name="connsiteX85" fmla="*/ 1488914 w 3898347"/>
              <a:gd name="connsiteY85" fmla="*/ 4241772 h 4260845"/>
              <a:gd name="connsiteX86" fmla="*/ 1488999 w 3898347"/>
              <a:gd name="connsiteY86" fmla="*/ 4251186 h 4260845"/>
              <a:gd name="connsiteX87" fmla="*/ 1475364 w 3898347"/>
              <a:gd name="connsiteY87" fmla="*/ 4248364 h 4260845"/>
              <a:gd name="connsiteX88" fmla="*/ 1457275 w 3898347"/>
              <a:gd name="connsiteY88" fmla="*/ 4252863 h 4260845"/>
              <a:gd name="connsiteX89" fmla="*/ 1448085 w 3898347"/>
              <a:gd name="connsiteY89" fmla="*/ 4248391 h 4260845"/>
              <a:gd name="connsiteX90" fmla="*/ 1315306 w 3898347"/>
              <a:gd name="connsiteY90" fmla="*/ 4237004 h 4260845"/>
              <a:gd name="connsiteX91" fmla="*/ 1272434 w 3898347"/>
              <a:gd name="connsiteY91" fmla="*/ 4244958 h 4260845"/>
              <a:gd name="connsiteX92" fmla="*/ 1231567 w 3898347"/>
              <a:gd name="connsiteY92" fmla="*/ 4219356 h 4260845"/>
              <a:gd name="connsiteX93" fmla="*/ 1216643 w 3898347"/>
              <a:gd name="connsiteY93" fmla="*/ 4229828 h 4260845"/>
              <a:gd name="connsiteX94" fmla="*/ 1214101 w 3898347"/>
              <a:gd name="connsiteY94" fmla="*/ 4231991 h 4260845"/>
              <a:gd name="connsiteX95" fmla="*/ 1203193 w 3898347"/>
              <a:gd name="connsiteY95" fmla="*/ 4232867 h 4260845"/>
              <a:gd name="connsiteX96" fmla="*/ 1201049 w 3898347"/>
              <a:gd name="connsiteY96" fmla="*/ 4242842 h 4260845"/>
              <a:gd name="connsiteX97" fmla="*/ 1185298 w 3898347"/>
              <a:gd name="connsiteY97" fmla="*/ 4251133 h 4260845"/>
              <a:gd name="connsiteX98" fmla="*/ 1164955 w 3898347"/>
              <a:gd name="connsiteY98" fmla="*/ 4250027 h 4260845"/>
              <a:gd name="connsiteX99" fmla="*/ 1067357 w 3898347"/>
              <a:gd name="connsiteY99" fmla="*/ 4233908 h 4260845"/>
              <a:gd name="connsiteX100" fmla="*/ 1009492 w 3898347"/>
              <a:gd name="connsiteY100" fmla="*/ 4230455 h 4260845"/>
              <a:gd name="connsiteX101" fmla="*/ 988345 w 3898347"/>
              <a:gd name="connsiteY101" fmla="*/ 4238880 h 4260845"/>
              <a:gd name="connsiteX102" fmla="*/ 958251 w 3898347"/>
              <a:gd name="connsiteY102" fmla="*/ 4244100 h 4260845"/>
              <a:gd name="connsiteX103" fmla="*/ 905785 w 3898347"/>
              <a:gd name="connsiteY103" fmla="*/ 4260845 h 4260845"/>
              <a:gd name="connsiteX104" fmla="*/ 837706 w 3898347"/>
              <a:gd name="connsiteY104" fmla="*/ 4245528 h 4260845"/>
              <a:gd name="connsiteX105" fmla="*/ 778474 w 3898347"/>
              <a:gd name="connsiteY105" fmla="*/ 4235526 h 4260845"/>
              <a:gd name="connsiteX106" fmla="*/ 774418 w 3898347"/>
              <a:gd name="connsiteY106" fmla="*/ 4242583 h 4260845"/>
              <a:gd name="connsiteX107" fmla="*/ 737705 w 3898347"/>
              <a:gd name="connsiteY107" fmla="*/ 4238891 h 4260845"/>
              <a:gd name="connsiteX108" fmla="*/ 641839 w 3898347"/>
              <a:gd name="connsiteY108" fmla="*/ 4211160 h 4260845"/>
              <a:gd name="connsiteX109" fmla="*/ 558105 w 3898347"/>
              <a:gd name="connsiteY109" fmla="*/ 4191218 h 4260845"/>
              <a:gd name="connsiteX110" fmla="*/ 515682 w 3898347"/>
              <a:gd name="connsiteY110" fmla="*/ 4193696 h 4260845"/>
              <a:gd name="connsiteX111" fmla="*/ 467082 w 3898347"/>
              <a:gd name="connsiteY111" fmla="*/ 4185616 h 4260845"/>
              <a:gd name="connsiteX112" fmla="*/ 437646 w 3898347"/>
              <a:gd name="connsiteY112" fmla="*/ 4212658 h 4260845"/>
              <a:gd name="connsiteX113" fmla="*/ 402271 w 3898347"/>
              <a:gd name="connsiteY113" fmla="*/ 4212774 h 4260845"/>
              <a:gd name="connsiteX114" fmla="*/ 384907 w 3898347"/>
              <a:gd name="connsiteY114" fmla="*/ 4201195 h 4260845"/>
              <a:gd name="connsiteX115" fmla="*/ 337154 w 3898347"/>
              <a:gd name="connsiteY115" fmla="*/ 4206136 h 4260845"/>
              <a:gd name="connsiteX116" fmla="*/ 298662 w 3898347"/>
              <a:gd name="connsiteY116" fmla="*/ 4211227 h 4260845"/>
              <a:gd name="connsiteX117" fmla="*/ 265740 w 3898347"/>
              <a:gd name="connsiteY117" fmla="*/ 4213623 h 4260845"/>
              <a:gd name="connsiteX118" fmla="*/ 176403 w 3898347"/>
              <a:gd name="connsiteY118" fmla="*/ 4227393 h 4260845"/>
              <a:gd name="connsiteX119" fmla="*/ 82528 w 3898347"/>
              <a:gd name="connsiteY119" fmla="*/ 4243774 h 4260845"/>
              <a:gd name="connsiteX120" fmla="*/ 19464 w 3898347"/>
              <a:gd name="connsiteY120" fmla="*/ 4256103 h 4260845"/>
              <a:gd name="connsiteX121" fmla="*/ 0 w 3898347"/>
              <a:gd name="connsiteY121" fmla="*/ 4221939 h 4260845"/>
              <a:gd name="connsiteX122" fmla="*/ 0 w 3898347"/>
              <a:gd name="connsiteY122" fmla="*/ 15850 h 4260845"/>
              <a:gd name="connsiteX123" fmla="*/ 3898347 w 3898347"/>
              <a:gd name="connsiteY123" fmla="*/ 0 h 4260845"/>
              <a:gd name="connsiteX0" fmla="*/ 3898347 w 3898347"/>
              <a:gd name="connsiteY0" fmla="*/ 0 h 4260845"/>
              <a:gd name="connsiteX1" fmla="*/ 3898347 w 3898347"/>
              <a:gd name="connsiteY1" fmla="*/ 3834445 h 4260845"/>
              <a:gd name="connsiteX2" fmla="*/ 3892314 w 3898347"/>
              <a:gd name="connsiteY2" fmla="*/ 3832951 h 4260845"/>
              <a:gd name="connsiteX3" fmla="*/ 3851953 w 3898347"/>
              <a:gd name="connsiteY3" fmla="*/ 3802983 h 4260845"/>
              <a:gd name="connsiteX4" fmla="*/ 3836418 w 3898347"/>
              <a:gd name="connsiteY4" fmla="*/ 3811513 h 4260845"/>
              <a:gd name="connsiteX5" fmla="*/ 3833758 w 3898347"/>
              <a:gd name="connsiteY5" fmla="*/ 3813341 h 4260845"/>
              <a:gd name="connsiteX6" fmla="*/ 3822673 w 3898347"/>
              <a:gd name="connsiteY6" fmla="*/ 3812913 h 4260845"/>
              <a:gd name="connsiteX7" fmla="*/ 3820104 w 3898347"/>
              <a:gd name="connsiteY7" fmla="*/ 3822466 h 4260845"/>
              <a:gd name="connsiteX8" fmla="*/ 3803816 w 3898347"/>
              <a:gd name="connsiteY8" fmla="*/ 3828757 h 4260845"/>
              <a:gd name="connsiteX9" fmla="*/ 3729936 w 3898347"/>
              <a:gd name="connsiteY9" fmla="*/ 3815386 h 4260845"/>
              <a:gd name="connsiteX10" fmla="*/ 3726018 w 3898347"/>
              <a:gd name="connsiteY10" fmla="*/ 3815100 h 4260845"/>
              <a:gd name="connsiteX11" fmla="*/ 3725413 w 3898347"/>
              <a:gd name="connsiteY11" fmla="*/ 3814615 h 4260845"/>
              <a:gd name="connsiteX12" fmla="*/ 3713801 w 3898347"/>
              <a:gd name="connsiteY12" fmla="*/ 3811018 h 4260845"/>
              <a:gd name="connsiteX13" fmla="*/ 3709087 w 3898347"/>
              <a:gd name="connsiteY13" fmla="*/ 3813195 h 4260845"/>
              <a:gd name="connsiteX14" fmla="*/ 3698038 w 3898347"/>
              <a:gd name="connsiteY14" fmla="*/ 3806182 h 4260845"/>
              <a:gd name="connsiteX15" fmla="*/ 3662227 w 3898347"/>
              <a:gd name="connsiteY15" fmla="*/ 3807761 h 4260845"/>
              <a:gd name="connsiteX16" fmla="*/ 3659872 w 3898347"/>
              <a:gd name="connsiteY16" fmla="*/ 3805524 h 4260845"/>
              <a:gd name="connsiteX17" fmla="*/ 3643454 w 3898347"/>
              <a:gd name="connsiteY17" fmla="*/ 3794831 h 4260845"/>
              <a:gd name="connsiteX18" fmla="*/ 3624789 w 3898347"/>
              <a:gd name="connsiteY18" fmla="*/ 3803185 h 4260845"/>
              <a:gd name="connsiteX19" fmla="*/ 3602327 w 3898347"/>
              <a:gd name="connsiteY19" fmla="*/ 3794616 h 4260845"/>
              <a:gd name="connsiteX20" fmla="*/ 3596645 w 3898347"/>
              <a:gd name="connsiteY20" fmla="*/ 3797108 h 4260845"/>
              <a:gd name="connsiteX21" fmla="*/ 3574144 w 3898347"/>
              <a:gd name="connsiteY21" fmla="*/ 3795108 h 4260845"/>
              <a:gd name="connsiteX22" fmla="*/ 3562310 w 3898347"/>
              <a:gd name="connsiteY22" fmla="*/ 3787534 h 4260845"/>
              <a:gd name="connsiteX23" fmla="*/ 3551635 w 3898347"/>
              <a:gd name="connsiteY23" fmla="*/ 3797705 h 4260845"/>
              <a:gd name="connsiteX24" fmla="*/ 3542668 w 3898347"/>
              <a:gd name="connsiteY24" fmla="*/ 3803283 h 4260845"/>
              <a:gd name="connsiteX25" fmla="*/ 3533033 w 3898347"/>
              <a:gd name="connsiteY25" fmla="*/ 3799071 h 4260845"/>
              <a:gd name="connsiteX26" fmla="*/ 3521726 w 3898347"/>
              <a:gd name="connsiteY26" fmla="*/ 3804691 h 4260845"/>
              <a:gd name="connsiteX27" fmla="*/ 3520080 w 3898347"/>
              <a:gd name="connsiteY27" fmla="*/ 3805210 h 4260845"/>
              <a:gd name="connsiteX28" fmla="*/ 3508491 w 3898347"/>
              <a:gd name="connsiteY28" fmla="*/ 3797398 h 4260845"/>
              <a:gd name="connsiteX29" fmla="*/ 3503787 w 3898347"/>
              <a:gd name="connsiteY29" fmla="*/ 3797787 h 4260845"/>
              <a:gd name="connsiteX30" fmla="*/ 3492165 w 3898347"/>
              <a:gd name="connsiteY30" fmla="*/ 3799887 h 4260845"/>
              <a:gd name="connsiteX31" fmla="*/ 3472233 w 3898347"/>
              <a:gd name="connsiteY31" fmla="*/ 3805682 h 4260845"/>
              <a:gd name="connsiteX32" fmla="*/ 3465921 w 3898347"/>
              <a:gd name="connsiteY32" fmla="*/ 3805814 h 4260845"/>
              <a:gd name="connsiteX33" fmla="*/ 3455541 w 3898347"/>
              <a:gd name="connsiteY33" fmla="*/ 3815505 h 4260845"/>
              <a:gd name="connsiteX34" fmla="*/ 3429027 w 3898347"/>
              <a:gd name="connsiteY34" fmla="*/ 3816906 h 4260845"/>
              <a:gd name="connsiteX35" fmla="*/ 3369507 w 3898347"/>
              <a:gd name="connsiteY35" fmla="*/ 3825563 h 4260845"/>
              <a:gd name="connsiteX36" fmla="*/ 3324491 w 3898347"/>
              <a:gd name="connsiteY36" fmla="*/ 3832006 h 4260845"/>
              <a:gd name="connsiteX37" fmla="*/ 3244235 w 3898347"/>
              <a:gd name="connsiteY37" fmla="*/ 3834376 h 4260845"/>
              <a:gd name="connsiteX38" fmla="*/ 3226507 w 3898347"/>
              <a:gd name="connsiteY38" fmla="*/ 3820131 h 4260845"/>
              <a:gd name="connsiteX39" fmla="*/ 3191688 w 3898347"/>
              <a:gd name="connsiteY39" fmla="*/ 3837359 h 4260845"/>
              <a:gd name="connsiteX40" fmla="*/ 3153779 w 3898347"/>
              <a:gd name="connsiteY40" fmla="*/ 3848439 h 4260845"/>
              <a:gd name="connsiteX41" fmla="*/ 3090188 w 3898347"/>
              <a:gd name="connsiteY41" fmla="*/ 3855036 h 4260845"/>
              <a:gd name="connsiteX42" fmla="*/ 3031422 w 3898347"/>
              <a:gd name="connsiteY42" fmla="*/ 3858298 h 4260845"/>
              <a:gd name="connsiteX43" fmla="*/ 2996288 w 3898347"/>
              <a:gd name="connsiteY43" fmla="*/ 3860020 h 4260845"/>
              <a:gd name="connsiteX44" fmla="*/ 2901661 w 3898347"/>
              <a:gd name="connsiteY44" fmla="*/ 3882243 h 4260845"/>
              <a:gd name="connsiteX45" fmla="*/ 2782141 w 3898347"/>
              <a:gd name="connsiteY45" fmla="*/ 3932983 h 4260845"/>
              <a:gd name="connsiteX46" fmla="*/ 2749597 w 3898347"/>
              <a:gd name="connsiteY46" fmla="*/ 3956746 h 4260845"/>
              <a:gd name="connsiteX47" fmla="*/ 2730493 w 3898347"/>
              <a:gd name="connsiteY47" fmla="*/ 3955236 h 4260845"/>
              <a:gd name="connsiteX48" fmla="*/ 2707507 w 3898347"/>
              <a:gd name="connsiteY48" fmla="*/ 3947771 h 4260845"/>
              <a:gd name="connsiteX49" fmla="*/ 2701937 w 3898347"/>
              <a:gd name="connsiteY49" fmla="*/ 3950565 h 4260845"/>
              <a:gd name="connsiteX50" fmla="*/ 2679435 w 3898347"/>
              <a:gd name="connsiteY50" fmla="*/ 3949768 h 4260845"/>
              <a:gd name="connsiteX51" fmla="*/ 2667352 w 3898347"/>
              <a:gd name="connsiteY51" fmla="*/ 3942821 h 4260845"/>
              <a:gd name="connsiteX52" fmla="*/ 2657096 w 3898347"/>
              <a:gd name="connsiteY52" fmla="*/ 3953571 h 4260845"/>
              <a:gd name="connsiteX53" fmla="*/ 2655161 w 3898347"/>
              <a:gd name="connsiteY53" fmla="*/ 3962216 h 4260845"/>
              <a:gd name="connsiteX54" fmla="*/ 2638604 w 3898347"/>
              <a:gd name="connsiteY54" fmla="*/ 3955936 h 4260845"/>
              <a:gd name="connsiteX55" fmla="*/ 2626185 w 3898347"/>
              <a:gd name="connsiteY55" fmla="*/ 3962937 h 4260845"/>
              <a:gd name="connsiteX56" fmla="*/ 2614077 w 3898347"/>
              <a:gd name="connsiteY56" fmla="*/ 3955576 h 4260845"/>
              <a:gd name="connsiteX57" fmla="*/ 2609403 w 3898347"/>
              <a:gd name="connsiteY57" fmla="*/ 3956215 h 4260845"/>
              <a:gd name="connsiteX58" fmla="*/ 2597896 w 3898347"/>
              <a:gd name="connsiteY58" fmla="*/ 3958939 h 4260845"/>
              <a:gd name="connsiteX59" fmla="*/ 2578251 w 3898347"/>
              <a:gd name="connsiteY59" fmla="*/ 3965812 h 4260845"/>
              <a:gd name="connsiteX60" fmla="*/ 2571961 w 3898347"/>
              <a:gd name="connsiteY60" fmla="*/ 3966278 h 4260845"/>
              <a:gd name="connsiteX61" fmla="*/ 2559399 w 3898347"/>
              <a:gd name="connsiteY61" fmla="*/ 3979193 h 4260845"/>
              <a:gd name="connsiteX62" fmla="*/ 2533560 w 3898347"/>
              <a:gd name="connsiteY62" fmla="*/ 3988160 h 4260845"/>
              <a:gd name="connsiteX63" fmla="*/ 2515299 w 3898347"/>
              <a:gd name="connsiteY63" fmla="*/ 4016867 h 4260845"/>
              <a:gd name="connsiteX64" fmla="*/ 2513423 w 3898347"/>
              <a:gd name="connsiteY64" fmla="*/ 4018759 h 4260845"/>
              <a:gd name="connsiteX65" fmla="*/ 2482991 w 3898347"/>
              <a:gd name="connsiteY65" fmla="*/ 4012935 h 4260845"/>
              <a:gd name="connsiteX66" fmla="*/ 2446940 w 3898347"/>
              <a:gd name="connsiteY66" fmla="*/ 4021172 h 4260845"/>
              <a:gd name="connsiteX67" fmla="*/ 2404883 w 3898347"/>
              <a:gd name="connsiteY67" fmla="*/ 4024808 h 4260845"/>
              <a:gd name="connsiteX68" fmla="*/ 2373894 w 3898347"/>
              <a:gd name="connsiteY68" fmla="*/ 4023827 h 4260845"/>
              <a:gd name="connsiteX69" fmla="*/ 2297080 w 3898347"/>
              <a:gd name="connsiteY69" fmla="*/ 4040841 h 4260845"/>
              <a:gd name="connsiteX70" fmla="*/ 2170615 w 3898347"/>
              <a:gd name="connsiteY70" fmla="*/ 4077196 h 4260845"/>
              <a:gd name="connsiteX71" fmla="*/ 2143580 w 3898347"/>
              <a:gd name="connsiteY71" fmla="*/ 4083102 h 4260845"/>
              <a:gd name="connsiteX72" fmla="*/ 2119893 w 3898347"/>
              <a:gd name="connsiteY72" fmla="*/ 4080874 h 4260845"/>
              <a:gd name="connsiteX73" fmla="*/ 2114008 w 3898347"/>
              <a:gd name="connsiteY73" fmla="*/ 4073996 h 4260845"/>
              <a:gd name="connsiteX74" fmla="*/ 2099067 w 3898347"/>
              <a:gd name="connsiteY74" fmla="*/ 4076068 h 4260845"/>
              <a:gd name="connsiteX75" fmla="*/ 2095000 w 3898347"/>
              <a:gd name="connsiteY75" fmla="*/ 4075096 h 4260845"/>
              <a:gd name="connsiteX76" fmla="*/ 2071767 w 3898347"/>
              <a:gd name="connsiteY76" fmla="*/ 4071044 h 4260845"/>
              <a:gd name="connsiteX77" fmla="*/ 2024486 w 3898347"/>
              <a:gd name="connsiteY77" fmla="*/ 4100276 h 4260845"/>
              <a:gd name="connsiteX78" fmla="*/ 1964411 w 3898347"/>
              <a:gd name="connsiteY78" fmla="*/ 4105069 h 4260845"/>
              <a:gd name="connsiteX79" fmla="*/ 1739945 w 3898347"/>
              <a:gd name="connsiteY79" fmla="*/ 4171795 h 4260845"/>
              <a:gd name="connsiteX80" fmla="*/ 1642330 w 3898347"/>
              <a:gd name="connsiteY80" fmla="*/ 4174762 h 4260845"/>
              <a:gd name="connsiteX81" fmla="*/ 1595989 w 3898347"/>
              <a:gd name="connsiteY81" fmla="*/ 4193679 h 4260845"/>
              <a:gd name="connsiteX82" fmla="*/ 1559231 w 3898347"/>
              <a:gd name="connsiteY82" fmla="*/ 4195932 h 4260845"/>
              <a:gd name="connsiteX83" fmla="*/ 1530136 w 3898347"/>
              <a:gd name="connsiteY83" fmla="*/ 4227121 h 4260845"/>
              <a:gd name="connsiteX84" fmla="*/ 1508787 w 3898347"/>
              <a:gd name="connsiteY84" fmla="*/ 4234213 h 4260845"/>
              <a:gd name="connsiteX85" fmla="*/ 1488914 w 3898347"/>
              <a:gd name="connsiteY85" fmla="*/ 4241772 h 4260845"/>
              <a:gd name="connsiteX86" fmla="*/ 1488999 w 3898347"/>
              <a:gd name="connsiteY86" fmla="*/ 4251186 h 4260845"/>
              <a:gd name="connsiteX87" fmla="*/ 1475364 w 3898347"/>
              <a:gd name="connsiteY87" fmla="*/ 4248364 h 4260845"/>
              <a:gd name="connsiteX88" fmla="*/ 1457275 w 3898347"/>
              <a:gd name="connsiteY88" fmla="*/ 4252863 h 4260845"/>
              <a:gd name="connsiteX89" fmla="*/ 1448085 w 3898347"/>
              <a:gd name="connsiteY89" fmla="*/ 4248391 h 4260845"/>
              <a:gd name="connsiteX90" fmla="*/ 1315306 w 3898347"/>
              <a:gd name="connsiteY90" fmla="*/ 4237004 h 4260845"/>
              <a:gd name="connsiteX91" fmla="*/ 1272434 w 3898347"/>
              <a:gd name="connsiteY91" fmla="*/ 4244958 h 4260845"/>
              <a:gd name="connsiteX92" fmla="*/ 1231567 w 3898347"/>
              <a:gd name="connsiteY92" fmla="*/ 4219356 h 4260845"/>
              <a:gd name="connsiteX93" fmla="*/ 1216643 w 3898347"/>
              <a:gd name="connsiteY93" fmla="*/ 4229828 h 4260845"/>
              <a:gd name="connsiteX94" fmla="*/ 1214101 w 3898347"/>
              <a:gd name="connsiteY94" fmla="*/ 4231991 h 4260845"/>
              <a:gd name="connsiteX95" fmla="*/ 1203193 w 3898347"/>
              <a:gd name="connsiteY95" fmla="*/ 4232867 h 4260845"/>
              <a:gd name="connsiteX96" fmla="*/ 1201049 w 3898347"/>
              <a:gd name="connsiteY96" fmla="*/ 4242842 h 4260845"/>
              <a:gd name="connsiteX97" fmla="*/ 1185298 w 3898347"/>
              <a:gd name="connsiteY97" fmla="*/ 4251133 h 4260845"/>
              <a:gd name="connsiteX98" fmla="*/ 1164955 w 3898347"/>
              <a:gd name="connsiteY98" fmla="*/ 4250027 h 4260845"/>
              <a:gd name="connsiteX99" fmla="*/ 1067357 w 3898347"/>
              <a:gd name="connsiteY99" fmla="*/ 4233908 h 4260845"/>
              <a:gd name="connsiteX100" fmla="*/ 1009492 w 3898347"/>
              <a:gd name="connsiteY100" fmla="*/ 4230455 h 4260845"/>
              <a:gd name="connsiteX101" fmla="*/ 988345 w 3898347"/>
              <a:gd name="connsiteY101" fmla="*/ 4238880 h 4260845"/>
              <a:gd name="connsiteX102" fmla="*/ 958251 w 3898347"/>
              <a:gd name="connsiteY102" fmla="*/ 4244100 h 4260845"/>
              <a:gd name="connsiteX103" fmla="*/ 905785 w 3898347"/>
              <a:gd name="connsiteY103" fmla="*/ 4260845 h 4260845"/>
              <a:gd name="connsiteX104" fmla="*/ 837706 w 3898347"/>
              <a:gd name="connsiteY104" fmla="*/ 4245528 h 4260845"/>
              <a:gd name="connsiteX105" fmla="*/ 778474 w 3898347"/>
              <a:gd name="connsiteY105" fmla="*/ 4235526 h 4260845"/>
              <a:gd name="connsiteX106" fmla="*/ 774418 w 3898347"/>
              <a:gd name="connsiteY106" fmla="*/ 4242583 h 4260845"/>
              <a:gd name="connsiteX107" fmla="*/ 737705 w 3898347"/>
              <a:gd name="connsiteY107" fmla="*/ 4238891 h 4260845"/>
              <a:gd name="connsiteX108" fmla="*/ 641839 w 3898347"/>
              <a:gd name="connsiteY108" fmla="*/ 4211160 h 4260845"/>
              <a:gd name="connsiteX109" fmla="*/ 558105 w 3898347"/>
              <a:gd name="connsiteY109" fmla="*/ 4191218 h 4260845"/>
              <a:gd name="connsiteX110" fmla="*/ 515682 w 3898347"/>
              <a:gd name="connsiteY110" fmla="*/ 4193696 h 4260845"/>
              <a:gd name="connsiteX111" fmla="*/ 467082 w 3898347"/>
              <a:gd name="connsiteY111" fmla="*/ 4185616 h 4260845"/>
              <a:gd name="connsiteX112" fmla="*/ 437646 w 3898347"/>
              <a:gd name="connsiteY112" fmla="*/ 4212658 h 4260845"/>
              <a:gd name="connsiteX113" fmla="*/ 402271 w 3898347"/>
              <a:gd name="connsiteY113" fmla="*/ 4212774 h 4260845"/>
              <a:gd name="connsiteX114" fmla="*/ 384907 w 3898347"/>
              <a:gd name="connsiteY114" fmla="*/ 4201195 h 4260845"/>
              <a:gd name="connsiteX115" fmla="*/ 337154 w 3898347"/>
              <a:gd name="connsiteY115" fmla="*/ 4206136 h 4260845"/>
              <a:gd name="connsiteX116" fmla="*/ 298662 w 3898347"/>
              <a:gd name="connsiteY116" fmla="*/ 4211227 h 4260845"/>
              <a:gd name="connsiteX117" fmla="*/ 265740 w 3898347"/>
              <a:gd name="connsiteY117" fmla="*/ 4213623 h 4260845"/>
              <a:gd name="connsiteX118" fmla="*/ 176403 w 3898347"/>
              <a:gd name="connsiteY118" fmla="*/ 4227393 h 4260845"/>
              <a:gd name="connsiteX119" fmla="*/ 82528 w 3898347"/>
              <a:gd name="connsiteY119" fmla="*/ 4243774 h 4260845"/>
              <a:gd name="connsiteX120" fmla="*/ 19464 w 3898347"/>
              <a:gd name="connsiteY120" fmla="*/ 4256103 h 4260845"/>
              <a:gd name="connsiteX121" fmla="*/ 0 w 3898347"/>
              <a:gd name="connsiteY121" fmla="*/ 4221939 h 4260845"/>
              <a:gd name="connsiteX122" fmla="*/ 0 w 3898347"/>
              <a:gd name="connsiteY122" fmla="*/ 15850 h 4260845"/>
              <a:gd name="connsiteX123" fmla="*/ 3898347 w 3898347"/>
              <a:gd name="connsiteY123" fmla="*/ 0 h 4260845"/>
              <a:gd name="connsiteX0" fmla="*/ 3898347 w 3898347"/>
              <a:gd name="connsiteY0" fmla="*/ 0 h 4260845"/>
              <a:gd name="connsiteX1" fmla="*/ 3898347 w 3898347"/>
              <a:gd name="connsiteY1" fmla="*/ 3834445 h 4260845"/>
              <a:gd name="connsiteX2" fmla="*/ 3892314 w 3898347"/>
              <a:gd name="connsiteY2" fmla="*/ 3832951 h 4260845"/>
              <a:gd name="connsiteX3" fmla="*/ 3851953 w 3898347"/>
              <a:gd name="connsiteY3" fmla="*/ 3802983 h 4260845"/>
              <a:gd name="connsiteX4" fmla="*/ 3836418 w 3898347"/>
              <a:gd name="connsiteY4" fmla="*/ 3811513 h 4260845"/>
              <a:gd name="connsiteX5" fmla="*/ 3833758 w 3898347"/>
              <a:gd name="connsiteY5" fmla="*/ 3813341 h 4260845"/>
              <a:gd name="connsiteX6" fmla="*/ 3822673 w 3898347"/>
              <a:gd name="connsiteY6" fmla="*/ 3812913 h 4260845"/>
              <a:gd name="connsiteX7" fmla="*/ 3820104 w 3898347"/>
              <a:gd name="connsiteY7" fmla="*/ 3822466 h 4260845"/>
              <a:gd name="connsiteX8" fmla="*/ 3803816 w 3898347"/>
              <a:gd name="connsiteY8" fmla="*/ 3828757 h 4260845"/>
              <a:gd name="connsiteX9" fmla="*/ 3729936 w 3898347"/>
              <a:gd name="connsiteY9" fmla="*/ 3815386 h 4260845"/>
              <a:gd name="connsiteX10" fmla="*/ 3726018 w 3898347"/>
              <a:gd name="connsiteY10" fmla="*/ 3815100 h 4260845"/>
              <a:gd name="connsiteX11" fmla="*/ 3725413 w 3898347"/>
              <a:gd name="connsiteY11" fmla="*/ 3814615 h 4260845"/>
              <a:gd name="connsiteX12" fmla="*/ 3713801 w 3898347"/>
              <a:gd name="connsiteY12" fmla="*/ 3811018 h 4260845"/>
              <a:gd name="connsiteX13" fmla="*/ 3709087 w 3898347"/>
              <a:gd name="connsiteY13" fmla="*/ 3813195 h 4260845"/>
              <a:gd name="connsiteX14" fmla="*/ 3698038 w 3898347"/>
              <a:gd name="connsiteY14" fmla="*/ 3806182 h 4260845"/>
              <a:gd name="connsiteX15" fmla="*/ 3662227 w 3898347"/>
              <a:gd name="connsiteY15" fmla="*/ 3807761 h 4260845"/>
              <a:gd name="connsiteX16" fmla="*/ 3659872 w 3898347"/>
              <a:gd name="connsiteY16" fmla="*/ 3805524 h 4260845"/>
              <a:gd name="connsiteX17" fmla="*/ 3643454 w 3898347"/>
              <a:gd name="connsiteY17" fmla="*/ 3794831 h 4260845"/>
              <a:gd name="connsiteX18" fmla="*/ 3624789 w 3898347"/>
              <a:gd name="connsiteY18" fmla="*/ 3803185 h 4260845"/>
              <a:gd name="connsiteX19" fmla="*/ 3602327 w 3898347"/>
              <a:gd name="connsiteY19" fmla="*/ 3794616 h 4260845"/>
              <a:gd name="connsiteX20" fmla="*/ 3596645 w 3898347"/>
              <a:gd name="connsiteY20" fmla="*/ 3797108 h 4260845"/>
              <a:gd name="connsiteX21" fmla="*/ 3574144 w 3898347"/>
              <a:gd name="connsiteY21" fmla="*/ 3795108 h 4260845"/>
              <a:gd name="connsiteX22" fmla="*/ 3562310 w 3898347"/>
              <a:gd name="connsiteY22" fmla="*/ 3787534 h 4260845"/>
              <a:gd name="connsiteX23" fmla="*/ 3551635 w 3898347"/>
              <a:gd name="connsiteY23" fmla="*/ 3797705 h 4260845"/>
              <a:gd name="connsiteX24" fmla="*/ 3542668 w 3898347"/>
              <a:gd name="connsiteY24" fmla="*/ 3803283 h 4260845"/>
              <a:gd name="connsiteX25" fmla="*/ 3533033 w 3898347"/>
              <a:gd name="connsiteY25" fmla="*/ 3799071 h 4260845"/>
              <a:gd name="connsiteX26" fmla="*/ 3521726 w 3898347"/>
              <a:gd name="connsiteY26" fmla="*/ 3804691 h 4260845"/>
              <a:gd name="connsiteX27" fmla="*/ 3520080 w 3898347"/>
              <a:gd name="connsiteY27" fmla="*/ 3805210 h 4260845"/>
              <a:gd name="connsiteX28" fmla="*/ 3508491 w 3898347"/>
              <a:gd name="connsiteY28" fmla="*/ 3797398 h 4260845"/>
              <a:gd name="connsiteX29" fmla="*/ 3503787 w 3898347"/>
              <a:gd name="connsiteY29" fmla="*/ 3797787 h 4260845"/>
              <a:gd name="connsiteX30" fmla="*/ 3492165 w 3898347"/>
              <a:gd name="connsiteY30" fmla="*/ 3799887 h 4260845"/>
              <a:gd name="connsiteX31" fmla="*/ 3472233 w 3898347"/>
              <a:gd name="connsiteY31" fmla="*/ 3805682 h 4260845"/>
              <a:gd name="connsiteX32" fmla="*/ 3465921 w 3898347"/>
              <a:gd name="connsiteY32" fmla="*/ 3805814 h 4260845"/>
              <a:gd name="connsiteX33" fmla="*/ 3455541 w 3898347"/>
              <a:gd name="connsiteY33" fmla="*/ 3815505 h 4260845"/>
              <a:gd name="connsiteX34" fmla="*/ 3429027 w 3898347"/>
              <a:gd name="connsiteY34" fmla="*/ 3816906 h 4260845"/>
              <a:gd name="connsiteX35" fmla="*/ 3369507 w 3898347"/>
              <a:gd name="connsiteY35" fmla="*/ 3825563 h 4260845"/>
              <a:gd name="connsiteX36" fmla="*/ 3324491 w 3898347"/>
              <a:gd name="connsiteY36" fmla="*/ 3832006 h 4260845"/>
              <a:gd name="connsiteX37" fmla="*/ 3244235 w 3898347"/>
              <a:gd name="connsiteY37" fmla="*/ 3834376 h 4260845"/>
              <a:gd name="connsiteX38" fmla="*/ 3226507 w 3898347"/>
              <a:gd name="connsiteY38" fmla="*/ 3820131 h 4260845"/>
              <a:gd name="connsiteX39" fmla="*/ 3191688 w 3898347"/>
              <a:gd name="connsiteY39" fmla="*/ 3837359 h 4260845"/>
              <a:gd name="connsiteX40" fmla="*/ 3153779 w 3898347"/>
              <a:gd name="connsiteY40" fmla="*/ 3848439 h 4260845"/>
              <a:gd name="connsiteX41" fmla="*/ 3090188 w 3898347"/>
              <a:gd name="connsiteY41" fmla="*/ 3855036 h 4260845"/>
              <a:gd name="connsiteX42" fmla="*/ 3031422 w 3898347"/>
              <a:gd name="connsiteY42" fmla="*/ 3858298 h 4260845"/>
              <a:gd name="connsiteX43" fmla="*/ 2996288 w 3898347"/>
              <a:gd name="connsiteY43" fmla="*/ 3860020 h 4260845"/>
              <a:gd name="connsiteX44" fmla="*/ 2901661 w 3898347"/>
              <a:gd name="connsiteY44" fmla="*/ 3882243 h 4260845"/>
              <a:gd name="connsiteX45" fmla="*/ 2782141 w 3898347"/>
              <a:gd name="connsiteY45" fmla="*/ 3932983 h 4260845"/>
              <a:gd name="connsiteX46" fmla="*/ 2749597 w 3898347"/>
              <a:gd name="connsiteY46" fmla="*/ 3956746 h 4260845"/>
              <a:gd name="connsiteX47" fmla="*/ 2730493 w 3898347"/>
              <a:gd name="connsiteY47" fmla="*/ 3955236 h 4260845"/>
              <a:gd name="connsiteX48" fmla="*/ 2707507 w 3898347"/>
              <a:gd name="connsiteY48" fmla="*/ 3947771 h 4260845"/>
              <a:gd name="connsiteX49" fmla="*/ 2701937 w 3898347"/>
              <a:gd name="connsiteY49" fmla="*/ 3950565 h 4260845"/>
              <a:gd name="connsiteX50" fmla="*/ 2679435 w 3898347"/>
              <a:gd name="connsiteY50" fmla="*/ 3949768 h 4260845"/>
              <a:gd name="connsiteX51" fmla="*/ 2667352 w 3898347"/>
              <a:gd name="connsiteY51" fmla="*/ 3942821 h 4260845"/>
              <a:gd name="connsiteX52" fmla="*/ 2657096 w 3898347"/>
              <a:gd name="connsiteY52" fmla="*/ 3953571 h 4260845"/>
              <a:gd name="connsiteX53" fmla="*/ 2655161 w 3898347"/>
              <a:gd name="connsiteY53" fmla="*/ 3962216 h 4260845"/>
              <a:gd name="connsiteX54" fmla="*/ 2638604 w 3898347"/>
              <a:gd name="connsiteY54" fmla="*/ 3955936 h 4260845"/>
              <a:gd name="connsiteX55" fmla="*/ 2626185 w 3898347"/>
              <a:gd name="connsiteY55" fmla="*/ 3962937 h 4260845"/>
              <a:gd name="connsiteX56" fmla="*/ 2614077 w 3898347"/>
              <a:gd name="connsiteY56" fmla="*/ 3955576 h 4260845"/>
              <a:gd name="connsiteX57" fmla="*/ 2609403 w 3898347"/>
              <a:gd name="connsiteY57" fmla="*/ 3956215 h 4260845"/>
              <a:gd name="connsiteX58" fmla="*/ 2597896 w 3898347"/>
              <a:gd name="connsiteY58" fmla="*/ 3958939 h 4260845"/>
              <a:gd name="connsiteX59" fmla="*/ 2578251 w 3898347"/>
              <a:gd name="connsiteY59" fmla="*/ 3965812 h 4260845"/>
              <a:gd name="connsiteX60" fmla="*/ 2571961 w 3898347"/>
              <a:gd name="connsiteY60" fmla="*/ 3966278 h 4260845"/>
              <a:gd name="connsiteX61" fmla="*/ 2559399 w 3898347"/>
              <a:gd name="connsiteY61" fmla="*/ 3979193 h 4260845"/>
              <a:gd name="connsiteX62" fmla="*/ 2533560 w 3898347"/>
              <a:gd name="connsiteY62" fmla="*/ 3988160 h 4260845"/>
              <a:gd name="connsiteX63" fmla="*/ 2515299 w 3898347"/>
              <a:gd name="connsiteY63" fmla="*/ 4016867 h 4260845"/>
              <a:gd name="connsiteX64" fmla="*/ 2513423 w 3898347"/>
              <a:gd name="connsiteY64" fmla="*/ 4018759 h 4260845"/>
              <a:gd name="connsiteX65" fmla="*/ 2482991 w 3898347"/>
              <a:gd name="connsiteY65" fmla="*/ 4012935 h 4260845"/>
              <a:gd name="connsiteX66" fmla="*/ 2446940 w 3898347"/>
              <a:gd name="connsiteY66" fmla="*/ 4021172 h 4260845"/>
              <a:gd name="connsiteX67" fmla="*/ 2404883 w 3898347"/>
              <a:gd name="connsiteY67" fmla="*/ 4024808 h 4260845"/>
              <a:gd name="connsiteX68" fmla="*/ 2373894 w 3898347"/>
              <a:gd name="connsiteY68" fmla="*/ 4023827 h 4260845"/>
              <a:gd name="connsiteX69" fmla="*/ 2297080 w 3898347"/>
              <a:gd name="connsiteY69" fmla="*/ 4040841 h 4260845"/>
              <a:gd name="connsiteX70" fmla="*/ 2170615 w 3898347"/>
              <a:gd name="connsiteY70" fmla="*/ 4077196 h 4260845"/>
              <a:gd name="connsiteX71" fmla="*/ 2143580 w 3898347"/>
              <a:gd name="connsiteY71" fmla="*/ 4083102 h 4260845"/>
              <a:gd name="connsiteX72" fmla="*/ 2119893 w 3898347"/>
              <a:gd name="connsiteY72" fmla="*/ 4080874 h 4260845"/>
              <a:gd name="connsiteX73" fmla="*/ 2114008 w 3898347"/>
              <a:gd name="connsiteY73" fmla="*/ 4073996 h 4260845"/>
              <a:gd name="connsiteX74" fmla="*/ 2099067 w 3898347"/>
              <a:gd name="connsiteY74" fmla="*/ 4076068 h 4260845"/>
              <a:gd name="connsiteX75" fmla="*/ 2095000 w 3898347"/>
              <a:gd name="connsiteY75" fmla="*/ 4075096 h 4260845"/>
              <a:gd name="connsiteX76" fmla="*/ 2071767 w 3898347"/>
              <a:gd name="connsiteY76" fmla="*/ 4071044 h 4260845"/>
              <a:gd name="connsiteX77" fmla="*/ 2024486 w 3898347"/>
              <a:gd name="connsiteY77" fmla="*/ 4100276 h 4260845"/>
              <a:gd name="connsiteX78" fmla="*/ 1964411 w 3898347"/>
              <a:gd name="connsiteY78" fmla="*/ 4105069 h 4260845"/>
              <a:gd name="connsiteX79" fmla="*/ 1739945 w 3898347"/>
              <a:gd name="connsiteY79" fmla="*/ 4171795 h 4260845"/>
              <a:gd name="connsiteX80" fmla="*/ 1642330 w 3898347"/>
              <a:gd name="connsiteY80" fmla="*/ 4174762 h 4260845"/>
              <a:gd name="connsiteX81" fmla="*/ 1595989 w 3898347"/>
              <a:gd name="connsiteY81" fmla="*/ 4193679 h 4260845"/>
              <a:gd name="connsiteX82" fmla="*/ 1559231 w 3898347"/>
              <a:gd name="connsiteY82" fmla="*/ 4195932 h 4260845"/>
              <a:gd name="connsiteX83" fmla="*/ 1537197 w 3898347"/>
              <a:gd name="connsiteY83" fmla="*/ 4209468 h 4260845"/>
              <a:gd name="connsiteX84" fmla="*/ 1508787 w 3898347"/>
              <a:gd name="connsiteY84" fmla="*/ 4234213 h 4260845"/>
              <a:gd name="connsiteX85" fmla="*/ 1488914 w 3898347"/>
              <a:gd name="connsiteY85" fmla="*/ 4241772 h 4260845"/>
              <a:gd name="connsiteX86" fmla="*/ 1488999 w 3898347"/>
              <a:gd name="connsiteY86" fmla="*/ 4251186 h 4260845"/>
              <a:gd name="connsiteX87" fmla="*/ 1475364 w 3898347"/>
              <a:gd name="connsiteY87" fmla="*/ 4248364 h 4260845"/>
              <a:gd name="connsiteX88" fmla="*/ 1457275 w 3898347"/>
              <a:gd name="connsiteY88" fmla="*/ 4252863 h 4260845"/>
              <a:gd name="connsiteX89" fmla="*/ 1448085 w 3898347"/>
              <a:gd name="connsiteY89" fmla="*/ 4248391 h 4260845"/>
              <a:gd name="connsiteX90" fmla="*/ 1315306 w 3898347"/>
              <a:gd name="connsiteY90" fmla="*/ 4237004 h 4260845"/>
              <a:gd name="connsiteX91" fmla="*/ 1272434 w 3898347"/>
              <a:gd name="connsiteY91" fmla="*/ 4244958 h 4260845"/>
              <a:gd name="connsiteX92" fmla="*/ 1231567 w 3898347"/>
              <a:gd name="connsiteY92" fmla="*/ 4219356 h 4260845"/>
              <a:gd name="connsiteX93" fmla="*/ 1216643 w 3898347"/>
              <a:gd name="connsiteY93" fmla="*/ 4229828 h 4260845"/>
              <a:gd name="connsiteX94" fmla="*/ 1214101 w 3898347"/>
              <a:gd name="connsiteY94" fmla="*/ 4231991 h 4260845"/>
              <a:gd name="connsiteX95" fmla="*/ 1203193 w 3898347"/>
              <a:gd name="connsiteY95" fmla="*/ 4232867 h 4260845"/>
              <a:gd name="connsiteX96" fmla="*/ 1201049 w 3898347"/>
              <a:gd name="connsiteY96" fmla="*/ 4242842 h 4260845"/>
              <a:gd name="connsiteX97" fmla="*/ 1185298 w 3898347"/>
              <a:gd name="connsiteY97" fmla="*/ 4251133 h 4260845"/>
              <a:gd name="connsiteX98" fmla="*/ 1164955 w 3898347"/>
              <a:gd name="connsiteY98" fmla="*/ 4250027 h 4260845"/>
              <a:gd name="connsiteX99" fmla="*/ 1067357 w 3898347"/>
              <a:gd name="connsiteY99" fmla="*/ 4233908 h 4260845"/>
              <a:gd name="connsiteX100" fmla="*/ 1009492 w 3898347"/>
              <a:gd name="connsiteY100" fmla="*/ 4230455 h 4260845"/>
              <a:gd name="connsiteX101" fmla="*/ 988345 w 3898347"/>
              <a:gd name="connsiteY101" fmla="*/ 4238880 h 4260845"/>
              <a:gd name="connsiteX102" fmla="*/ 958251 w 3898347"/>
              <a:gd name="connsiteY102" fmla="*/ 4244100 h 4260845"/>
              <a:gd name="connsiteX103" fmla="*/ 905785 w 3898347"/>
              <a:gd name="connsiteY103" fmla="*/ 4260845 h 4260845"/>
              <a:gd name="connsiteX104" fmla="*/ 837706 w 3898347"/>
              <a:gd name="connsiteY104" fmla="*/ 4245528 h 4260845"/>
              <a:gd name="connsiteX105" fmla="*/ 778474 w 3898347"/>
              <a:gd name="connsiteY105" fmla="*/ 4235526 h 4260845"/>
              <a:gd name="connsiteX106" fmla="*/ 774418 w 3898347"/>
              <a:gd name="connsiteY106" fmla="*/ 4242583 h 4260845"/>
              <a:gd name="connsiteX107" fmla="*/ 737705 w 3898347"/>
              <a:gd name="connsiteY107" fmla="*/ 4238891 h 4260845"/>
              <a:gd name="connsiteX108" fmla="*/ 641839 w 3898347"/>
              <a:gd name="connsiteY108" fmla="*/ 4211160 h 4260845"/>
              <a:gd name="connsiteX109" fmla="*/ 558105 w 3898347"/>
              <a:gd name="connsiteY109" fmla="*/ 4191218 h 4260845"/>
              <a:gd name="connsiteX110" fmla="*/ 515682 w 3898347"/>
              <a:gd name="connsiteY110" fmla="*/ 4193696 h 4260845"/>
              <a:gd name="connsiteX111" fmla="*/ 467082 w 3898347"/>
              <a:gd name="connsiteY111" fmla="*/ 4185616 h 4260845"/>
              <a:gd name="connsiteX112" fmla="*/ 437646 w 3898347"/>
              <a:gd name="connsiteY112" fmla="*/ 4212658 h 4260845"/>
              <a:gd name="connsiteX113" fmla="*/ 402271 w 3898347"/>
              <a:gd name="connsiteY113" fmla="*/ 4212774 h 4260845"/>
              <a:gd name="connsiteX114" fmla="*/ 384907 w 3898347"/>
              <a:gd name="connsiteY114" fmla="*/ 4201195 h 4260845"/>
              <a:gd name="connsiteX115" fmla="*/ 337154 w 3898347"/>
              <a:gd name="connsiteY115" fmla="*/ 4206136 h 4260845"/>
              <a:gd name="connsiteX116" fmla="*/ 298662 w 3898347"/>
              <a:gd name="connsiteY116" fmla="*/ 4211227 h 4260845"/>
              <a:gd name="connsiteX117" fmla="*/ 265740 w 3898347"/>
              <a:gd name="connsiteY117" fmla="*/ 4213623 h 4260845"/>
              <a:gd name="connsiteX118" fmla="*/ 176403 w 3898347"/>
              <a:gd name="connsiteY118" fmla="*/ 4227393 h 4260845"/>
              <a:gd name="connsiteX119" fmla="*/ 82528 w 3898347"/>
              <a:gd name="connsiteY119" fmla="*/ 4243774 h 4260845"/>
              <a:gd name="connsiteX120" fmla="*/ 19464 w 3898347"/>
              <a:gd name="connsiteY120" fmla="*/ 4256103 h 4260845"/>
              <a:gd name="connsiteX121" fmla="*/ 0 w 3898347"/>
              <a:gd name="connsiteY121" fmla="*/ 4221939 h 4260845"/>
              <a:gd name="connsiteX122" fmla="*/ 0 w 3898347"/>
              <a:gd name="connsiteY122" fmla="*/ 15850 h 4260845"/>
              <a:gd name="connsiteX123" fmla="*/ 3898347 w 3898347"/>
              <a:gd name="connsiteY123" fmla="*/ 0 h 4260845"/>
              <a:gd name="connsiteX0" fmla="*/ 3898347 w 3898347"/>
              <a:gd name="connsiteY0" fmla="*/ 0 h 4260845"/>
              <a:gd name="connsiteX1" fmla="*/ 3898347 w 3898347"/>
              <a:gd name="connsiteY1" fmla="*/ 3834445 h 4260845"/>
              <a:gd name="connsiteX2" fmla="*/ 3892314 w 3898347"/>
              <a:gd name="connsiteY2" fmla="*/ 3832951 h 4260845"/>
              <a:gd name="connsiteX3" fmla="*/ 3851953 w 3898347"/>
              <a:gd name="connsiteY3" fmla="*/ 3802983 h 4260845"/>
              <a:gd name="connsiteX4" fmla="*/ 3836418 w 3898347"/>
              <a:gd name="connsiteY4" fmla="*/ 3811513 h 4260845"/>
              <a:gd name="connsiteX5" fmla="*/ 3833758 w 3898347"/>
              <a:gd name="connsiteY5" fmla="*/ 3813341 h 4260845"/>
              <a:gd name="connsiteX6" fmla="*/ 3822673 w 3898347"/>
              <a:gd name="connsiteY6" fmla="*/ 3812913 h 4260845"/>
              <a:gd name="connsiteX7" fmla="*/ 3820104 w 3898347"/>
              <a:gd name="connsiteY7" fmla="*/ 3822466 h 4260845"/>
              <a:gd name="connsiteX8" fmla="*/ 3803816 w 3898347"/>
              <a:gd name="connsiteY8" fmla="*/ 3828757 h 4260845"/>
              <a:gd name="connsiteX9" fmla="*/ 3729936 w 3898347"/>
              <a:gd name="connsiteY9" fmla="*/ 3815386 h 4260845"/>
              <a:gd name="connsiteX10" fmla="*/ 3726018 w 3898347"/>
              <a:gd name="connsiteY10" fmla="*/ 3815100 h 4260845"/>
              <a:gd name="connsiteX11" fmla="*/ 3725413 w 3898347"/>
              <a:gd name="connsiteY11" fmla="*/ 3814615 h 4260845"/>
              <a:gd name="connsiteX12" fmla="*/ 3713801 w 3898347"/>
              <a:gd name="connsiteY12" fmla="*/ 3811018 h 4260845"/>
              <a:gd name="connsiteX13" fmla="*/ 3709087 w 3898347"/>
              <a:gd name="connsiteY13" fmla="*/ 3813195 h 4260845"/>
              <a:gd name="connsiteX14" fmla="*/ 3698038 w 3898347"/>
              <a:gd name="connsiteY14" fmla="*/ 3806182 h 4260845"/>
              <a:gd name="connsiteX15" fmla="*/ 3662227 w 3898347"/>
              <a:gd name="connsiteY15" fmla="*/ 3807761 h 4260845"/>
              <a:gd name="connsiteX16" fmla="*/ 3659872 w 3898347"/>
              <a:gd name="connsiteY16" fmla="*/ 3805524 h 4260845"/>
              <a:gd name="connsiteX17" fmla="*/ 3643454 w 3898347"/>
              <a:gd name="connsiteY17" fmla="*/ 3794831 h 4260845"/>
              <a:gd name="connsiteX18" fmla="*/ 3624789 w 3898347"/>
              <a:gd name="connsiteY18" fmla="*/ 3803185 h 4260845"/>
              <a:gd name="connsiteX19" fmla="*/ 3602327 w 3898347"/>
              <a:gd name="connsiteY19" fmla="*/ 3794616 h 4260845"/>
              <a:gd name="connsiteX20" fmla="*/ 3596645 w 3898347"/>
              <a:gd name="connsiteY20" fmla="*/ 3797108 h 4260845"/>
              <a:gd name="connsiteX21" fmla="*/ 3574144 w 3898347"/>
              <a:gd name="connsiteY21" fmla="*/ 3795108 h 4260845"/>
              <a:gd name="connsiteX22" fmla="*/ 3562310 w 3898347"/>
              <a:gd name="connsiteY22" fmla="*/ 3787534 h 4260845"/>
              <a:gd name="connsiteX23" fmla="*/ 3551635 w 3898347"/>
              <a:gd name="connsiteY23" fmla="*/ 3797705 h 4260845"/>
              <a:gd name="connsiteX24" fmla="*/ 3542668 w 3898347"/>
              <a:gd name="connsiteY24" fmla="*/ 3803283 h 4260845"/>
              <a:gd name="connsiteX25" fmla="*/ 3533033 w 3898347"/>
              <a:gd name="connsiteY25" fmla="*/ 3799071 h 4260845"/>
              <a:gd name="connsiteX26" fmla="*/ 3521726 w 3898347"/>
              <a:gd name="connsiteY26" fmla="*/ 3804691 h 4260845"/>
              <a:gd name="connsiteX27" fmla="*/ 3520080 w 3898347"/>
              <a:gd name="connsiteY27" fmla="*/ 3805210 h 4260845"/>
              <a:gd name="connsiteX28" fmla="*/ 3508491 w 3898347"/>
              <a:gd name="connsiteY28" fmla="*/ 3797398 h 4260845"/>
              <a:gd name="connsiteX29" fmla="*/ 3503787 w 3898347"/>
              <a:gd name="connsiteY29" fmla="*/ 3797787 h 4260845"/>
              <a:gd name="connsiteX30" fmla="*/ 3492165 w 3898347"/>
              <a:gd name="connsiteY30" fmla="*/ 3799887 h 4260845"/>
              <a:gd name="connsiteX31" fmla="*/ 3472233 w 3898347"/>
              <a:gd name="connsiteY31" fmla="*/ 3805682 h 4260845"/>
              <a:gd name="connsiteX32" fmla="*/ 3465921 w 3898347"/>
              <a:gd name="connsiteY32" fmla="*/ 3805814 h 4260845"/>
              <a:gd name="connsiteX33" fmla="*/ 3455541 w 3898347"/>
              <a:gd name="connsiteY33" fmla="*/ 3815505 h 4260845"/>
              <a:gd name="connsiteX34" fmla="*/ 3429027 w 3898347"/>
              <a:gd name="connsiteY34" fmla="*/ 3816906 h 4260845"/>
              <a:gd name="connsiteX35" fmla="*/ 3369507 w 3898347"/>
              <a:gd name="connsiteY35" fmla="*/ 3825563 h 4260845"/>
              <a:gd name="connsiteX36" fmla="*/ 3324491 w 3898347"/>
              <a:gd name="connsiteY36" fmla="*/ 3832006 h 4260845"/>
              <a:gd name="connsiteX37" fmla="*/ 3244235 w 3898347"/>
              <a:gd name="connsiteY37" fmla="*/ 3834376 h 4260845"/>
              <a:gd name="connsiteX38" fmla="*/ 3226507 w 3898347"/>
              <a:gd name="connsiteY38" fmla="*/ 3820131 h 4260845"/>
              <a:gd name="connsiteX39" fmla="*/ 3191688 w 3898347"/>
              <a:gd name="connsiteY39" fmla="*/ 3837359 h 4260845"/>
              <a:gd name="connsiteX40" fmla="*/ 3153779 w 3898347"/>
              <a:gd name="connsiteY40" fmla="*/ 3848439 h 4260845"/>
              <a:gd name="connsiteX41" fmla="*/ 3090188 w 3898347"/>
              <a:gd name="connsiteY41" fmla="*/ 3855036 h 4260845"/>
              <a:gd name="connsiteX42" fmla="*/ 3031422 w 3898347"/>
              <a:gd name="connsiteY42" fmla="*/ 3858298 h 4260845"/>
              <a:gd name="connsiteX43" fmla="*/ 2996288 w 3898347"/>
              <a:gd name="connsiteY43" fmla="*/ 3860020 h 4260845"/>
              <a:gd name="connsiteX44" fmla="*/ 2901661 w 3898347"/>
              <a:gd name="connsiteY44" fmla="*/ 3882243 h 4260845"/>
              <a:gd name="connsiteX45" fmla="*/ 2782141 w 3898347"/>
              <a:gd name="connsiteY45" fmla="*/ 3932983 h 4260845"/>
              <a:gd name="connsiteX46" fmla="*/ 2749597 w 3898347"/>
              <a:gd name="connsiteY46" fmla="*/ 3956746 h 4260845"/>
              <a:gd name="connsiteX47" fmla="*/ 2730493 w 3898347"/>
              <a:gd name="connsiteY47" fmla="*/ 3955236 h 4260845"/>
              <a:gd name="connsiteX48" fmla="*/ 2707507 w 3898347"/>
              <a:gd name="connsiteY48" fmla="*/ 3947771 h 4260845"/>
              <a:gd name="connsiteX49" fmla="*/ 2701937 w 3898347"/>
              <a:gd name="connsiteY49" fmla="*/ 3950565 h 4260845"/>
              <a:gd name="connsiteX50" fmla="*/ 2679435 w 3898347"/>
              <a:gd name="connsiteY50" fmla="*/ 3949768 h 4260845"/>
              <a:gd name="connsiteX51" fmla="*/ 2667352 w 3898347"/>
              <a:gd name="connsiteY51" fmla="*/ 3942821 h 4260845"/>
              <a:gd name="connsiteX52" fmla="*/ 2657096 w 3898347"/>
              <a:gd name="connsiteY52" fmla="*/ 3953571 h 4260845"/>
              <a:gd name="connsiteX53" fmla="*/ 2655161 w 3898347"/>
              <a:gd name="connsiteY53" fmla="*/ 3962216 h 4260845"/>
              <a:gd name="connsiteX54" fmla="*/ 2638604 w 3898347"/>
              <a:gd name="connsiteY54" fmla="*/ 3955936 h 4260845"/>
              <a:gd name="connsiteX55" fmla="*/ 2626185 w 3898347"/>
              <a:gd name="connsiteY55" fmla="*/ 3962937 h 4260845"/>
              <a:gd name="connsiteX56" fmla="*/ 2614077 w 3898347"/>
              <a:gd name="connsiteY56" fmla="*/ 3955576 h 4260845"/>
              <a:gd name="connsiteX57" fmla="*/ 2609403 w 3898347"/>
              <a:gd name="connsiteY57" fmla="*/ 3956215 h 4260845"/>
              <a:gd name="connsiteX58" fmla="*/ 2597896 w 3898347"/>
              <a:gd name="connsiteY58" fmla="*/ 3958939 h 4260845"/>
              <a:gd name="connsiteX59" fmla="*/ 2578251 w 3898347"/>
              <a:gd name="connsiteY59" fmla="*/ 3965812 h 4260845"/>
              <a:gd name="connsiteX60" fmla="*/ 2571961 w 3898347"/>
              <a:gd name="connsiteY60" fmla="*/ 3966278 h 4260845"/>
              <a:gd name="connsiteX61" fmla="*/ 2559399 w 3898347"/>
              <a:gd name="connsiteY61" fmla="*/ 3979193 h 4260845"/>
              <a:gd name="connsiteX62" fmla="*/ 2533560 w 3898347"/>
              <a:gd name="connsiteY62" fmla="*/ 3988160 h 4260845"/>
              <a:gd name="connsiteX63" fmla="*/ 2515299 w 3898347"/>
              <a:gd name="connsiteY63" fmla="*/ 4016867 h 4260845"/>
              <a:gd name="connsiteX64" fmla="*/ 2513423 w 3898347"/>
              <a:gd name="connsiteY64" fmla="*/ 4018759 h 4260845"/>
              <a:gd name="connsiteX65" fmla="*/ 2482991 w 3898347"/>
              <a:gd name="connsiteY65" fmla="*/ 4012935 h 4260845"/>
              <a:gd name="connsiteX66" fmla="*/ 2446940 w 3898347"/>
              <a:gd name="connsiteY66" fmla="*/ 4021172 h 4260845"/>
              <a:gd name="connsiteX67" fmla="*/ 2404883 w 3898347"/>
              <a:gd name="connsiteY67" fmla="*/ 4024808 h 4260845"/>
              <a:gd name="connsiteX68" fmla="*/ 2373894 w 3898347"/>
              <a:gd name="connsiteY68" fmla="*/ 4023827 h 4260845"/>
              <a:gd name="connsiteX69" fmla="*/ 2297080 w 3898347"/>
              <a:gd name="connsiteY69" fmla="*/ 4040841 h 4260845"/>
              <a:gd name="connsiteX70" fmla="*/ 2170615 w 3898347"/>
              <a:gd name="connsiteY70" fmla="*/ 4077196 h 4260845"/>
              <a:gd name="connsiteX71" fmla="*/ 2143580 w 3898347"/>
              <a:gd name="connsiteY71" fmla="*/ 4083102 h 4260845"/>
              <a:gd name="connsiteX72" fmla="*/ 2119893 w 3898347"/>
              <a:gd name="connsiteY72" fmla="*/ 4080874 h 4260845"/>
              <a:gd name="connsiteX73" fmla="*/ 2114008 w 3898347"/>
              <a:gd name="connsiteY73" fmla="*/ 4073996 h 4260845"/>
              <a:gd name="connsiteX74" fmla="*/ 2099067 w 3898347"/>
              <a:gd name="connsiteY74" fmla="*/ 4076068 h 4260845"/>
              <a:gd name="connsiteX75" fmla="*/ 2095000 w 3898347"/>
              <a:gd name="connsiteY75" fmla="*/ 4075096 h 4260845"/>
              <a:gd name="connsiteX76" fmla="*/ 2071767 w 3898347"/>
              <a:gd name="connsiteY76" fmla="*/ 4071044 h 4260845"/>
              <a:gd name="connsiteX77" fmla="*/ 2024486 w 3898347"/>
              <a:gd name="connsiteY77" fmla="*/ 4100276 h 4260845"/>
              <a:gd name="connsiteX78" fmla="*/ 1964411 w 3898347"/>
              <a:gd name="connsiteY78" fmla="*/ 4105069 h 4260845"/>
              <a:gd name="connsiteX79" fmla="*/ 1739945 w 3898347"/>
              <a:gd name="connsiteY79" fmla="*/ 4171795 h 4260845"/>
              <a:gd name="connsiteX80" fmla="*/ 1642330 w 3898347"/>
              <a:gd name="connsiteY80" fmla="*/ 4174762 h 4260845"/>
              <a:gd name="connsiteX81" fmla="*/ 1595989 w 3898347"/>
              <a:gd name="connsiteY81" fmla="*/ 4193679 h 4260845"/>
              <a:gd name="connsiteX82" fmla="*/ 1559231 w 3898347"/>
              <a:gd name="connsiteY82" fmla="*/ 4195932 h 4260845"/>
              <a:gd name="connsiteX83" fmla="*/ 1537197 w 3898347"/>
              <a:gd name="connsiteY83" fmla="*/ 4209468 h 4260845"/>
              <a:gd name="connsiteX84" fmla="*/ 1508787 w 3898347"/>
              <a:gd name="connsiteY84" fmla="*/ 4234213 h 4260845"/>
              <a:gd name="connsiteX85" fmla="*/ 1488914 w 3898347"/>
              <a:gd name="connsiteY85" fmla="*/ 4241772 h 4260845"/>
              <a:gd name="connsiteX86" fmla="*/ 1488999 w 3898347"/>
              <a:gd name="connsiteY86" fmla="*/ 4251186 h 4260845"/>
              <a:gd name="connsiteX87" fmla="*/ 1475364 w 3898347"/>
              <a:gd name="connsiteY87" fmla="*/ 4248364 h 4260845"/>
              <a:gd name="connsiteX88" fmla="*/ 1457275 w 3898347"/>
              <a:gd name="connsiteY88" fmla="*/ 4252863 h 4260845"/>
              <a:gd name="connsiteX89" fmla="*/ 1448085 w 3898347"/>
              <a:gd name="connsiteY89" fmla="*/ 4248391 h 4260845"/>
              <a:gd name="connsiteX90" fmla="*/ 1315306 w 3898347"/>
              <a:gd name="connsiteY90" fmla="*/ 4237004 h 4260845"/>
              <a:gd name="connsiteX91" fmla="*/ 1272434 w 3898347"/>
              <a:gd name="connsiteY91" fmla="*/ 4244958 h 4260845"/>
              <a:gd name="connsiteX92" fmla="*/ 1231567 w 3898347"/>
              <a:gd name="connsiteY92" fmla="*/ 4219356 h 4260845"/>
              <a:gd name="connsiteX93" fmla="*/ 1216643 w 3898347"/>
              <a:gd name="connsiteY93" fmla="*/ 4229828 h 4260845"/>
              <a:gd name="connsiteX94" fmla="*/ 1214101 w 3898347"/>
              <a:gd name="connsiteY94" fmla="*/ 4231991 h 4260845"/>
              <a:gd name="connsiteX95" fmla="*/ 1203193 w 3898347"/>
              <a:gd name="connsiteY95" fmla="*/ 4232867 h 4260845"/>
              <a:gd name="connsiteX96" fmla="*/ 1201049 w 3898347"/>
              <a:gd name="connsiteY96" fmla="*/ 4242842 h 4260845"/>
              <a:gd name="connsiteX97" fmla="*/ 1185298 w 3898347"/>
              <a:gd name="connsiteY97" fmla="*/ 4251133 h 4260845"/>
              <a:gd name="connsiteX98" fmla="*/ 1164955 w 3898347"/>
              <a:gd name="connsiteY98" fmla="*/ 4250027 h 4260845"/>
              <a:gd name="connsiteX99" fmla="*/ 1067357 w 3898347"/>
              <a:gd name="connsiteY99" fmla="*/ 4233908 h 4260845"/>
              <a:gd name="connsiteX100" fmla="*/ 1009492 w 3898347"/>
              <a:gd name="connsiteY100" fmla="*/ 4230455 h 4260845"/>
              <a:gd name="connsiteX101" fmla="*/ 988345 w 3898347"/>
              <a:gd name="connsiteY101" fmla="*/ 4238880 h 4260845"/>
              <a:gd name="connsiteX102" fmla="*/ 958251 w 3898347"/>
              <a:gd name="connsiteY102" fmla="*/ 4244100 h 4260845"/>
              <a:gd name="connsiteX103" fmla="*/ 905785 w 3898347"/>
              <a:gd name="connsiteY103" fmla="*/ 4260845 h 4260845"/>
              <a:gd name="connsiteX104" fmla="*/ 837706 w 3898347"/>
              <a:gd name="connsiteY104" fmla="*/ 4245528 h 4260845"/>
              <a:gd name="connsiteX105" fmla="*/ 778474 w 3898347"/>
              <a:gd name="connsiteY105" fmla="*/ 4235526 h 4260845"/>
              <a:gd name="connsiteX106" fmla="*/ 774418 w 3898347"/>
              <a:gd name="connsiteY106" fmla="*/ 4242583 h 4260845"/>
              <a:gd name="connsiteX107" fmla="*/ 737705 w 3898347"/>
              <a:gd name="connsiteY107" fmla="*/ 4238891 h 4260845"/>
              <a:gd name="connsiteX108" fmla="*/ 641839 w 3898347"/>
              <a:gd name="connsiteY108" fmla="*/ 4211160 h 4260845"/>
              <a:gd name="connsiteX109" fmla="*/ 558105 w 3898347"/>
              <a:gd name="connsiteY109" fmla="*/ 4191218 h 4260845"/>
              <a:gd name="connsiteX110" fmla="*/ 515682 w 3898347"/>
              <a:gd name="connsiteY110" fmla="*/ 4193696 h 4260845"/>
              <a:gd name="connsiteX111" fmla="*/ 467082 w 3898347"/>
              <a:gd name="connsiteY111" fmla="*/ 4185616 h 4260845"/>
              <a:gd name="connsiteX112" fmla="*/ 437646 w 3898347"/>
              <a:gd name="connsiteY112" fmla="*/ 4212658 h 4260845"/>
              <a:gd name="connsiteX113" fmla="*/ 402271 w 3898347"/>
              <a:gd name="connsiteY113" fmla="*/ 4212774 h 4260845"/>
              <a:gd name="connsiteX114" fmla="*/ 384907 w 3898347"/>
              <a:gd name="connsiteY114" fmla="*/ 4201195 h 4260845"/>
              <a:gd name="connsiteX115" fmla="*/ 337154 w 3898347"/>
              <a:gd name="connsiteY115" fmla="*/ 4206136 h 4260845"/>
              <a:gd name="connsiteX116" fmla="*/ 298662 w 3898347"/>
              <a:gd name="connsiteY116" fmla="*/ 4211227 h 4260845"/>
              <a:gd name="connsiteX117" fmla="*/ 265740 w 3898347"/>
              <a:gd name="connsiteY117" fmla="*/ 4213623 h 4260845"/>
              <a:gd name="connsiteX118" fmla="*/ 176403 w 3898347"/>
              <a:gd name="connsiteY118" fmla="*/ 4227393 h 4260845"/>
              <a:gd name="connsiteX119" fmla="*/ 82528 w 3898347"/>
              <a:gd name="connsiteY119" fmla="*/ 4243774 h 4260845"/>
              <a:gd name="connsiteX120" fmla="*/ 19464 w 3898347"/>
              <a:gd name="connsiteY120" fmla="*/ 4256103 h 4260845"/>
              <a:gd name="connsiteX121" fmla="*/ 0 w 3898347"/>
              <a:gd name="connsiteY121" fmla="*/ 4221939 h 4260845"/>
              <a:gd name="connsiteX122" fmla="*/ 0 w 3898347"/>
              <a:gd name="connsiteY122" fmla="*/ 15850 h 4260845"/>
              <a:gd name="connsiteX123" fmla="*/ 3898347 w 3898347"/>
              <a:gd name="connsiteY123" fmla="*/ 0 h 4260845"/>
              <a:gd name="connsiteX0" fmla="*/ 3898347 w 3898347"/>
              <a:gd name="connsiteY0" fmla="*/ 0 h 4260845"/>
              <a:gd name="connsiteX1" fmla="*/ 3898347 w 3898347"/>
              <a:gd name="connsiteY1" fmla="*/ 3834445 h 4260845"/>
              <a:gd name="connsiteX2" fmla="*/ 3892314 w 3898347"/>
              <a:gd name="connsiteY2" fmla="*/ 3832951 h 4260845"/>
              <a:gd name="connsiteX3" fmla="*/ 3851953 w 3898347"/>
              <a:gd name="connsiteY3" fmla="*/ 3802983 h 4260845"/>
              <a:gd name="connsiteX4" fmla="*/ 3836418 w 3898347"/>
              <a:gd name="connsiteY4" fmla="*/ 3811513 h 4260845"/>
              <a:gd name="connsiteX5" fmla="*/ 3833758 w 3898347"/>
              <a:gd name="connsiteY5" fmla="*/ 3813341 h 4260845"/>
              <a:gd name="connsiteX6" fmla="*/ 3822673 w 3898347"/>
              <a:gd name="connsiteY6" fmla="*/ 3812913 h 4260845"/>
              <a:gd name="connsiteX7" fmla="*/ 3820104 w 3898347"/>
              <a:gd name="connsiteY7" fmla="*/ 3822466 h 4260845"/>
              <a:gd name="connsiteX8" fmla="*/ 3803816 w 3898347"/>
              <a:gd name="connsiteY8" fmla="*/ 3828757 h 4260845"/>
              <a:gd name="connsiteX9" fmla="*/ 3729936 w 3898347"/>
              <a:gd name="connsiteY9" fmla="*/ 3815386 h 4260845"/>
              <a:gd name="connsiteX10" fmla="*/ 3726018 w 3898347"/>
              <a:gd name="connsiteY10" fmla="*/ 3815100 h 4260845"/>
              <a:gd name="connsiteX11" fmla="*/ 3725413 w 3898347"/>
              <a:gd name="connsiteY11" fmla="*/ 3814615 h 4260845"/>
              <a:gd name="connsiteX12" fmla="*/ 3713801 w 3898347"/>
              <a:gd name="connsiteY12" fmla="*/ 3811018 h 4260845"/>
              <a:gd name="connsiteX13" fmla="*/ 3709087 w 3898347"/>
              <a:gd name="connsiteY13" fmla="*/ 3813195 h 4260845"/>
              <a:gd name="connsiteX14" fmla="*/ 3698038 w 3898347"/>
              <a:gd name="connsiteY14" fmla="*/ 3806182 h 4260845"/>
              <a:gd name="connsiteX15" fmla="*/ 3662227 w 3898347"/>
              <a:gd name="connsiteY15" fmla="*/ 3807761 h 4260845"/>
              <a:gd name="connsiteX16" fmla="*/ 3659872 w 3898347"/>
              <a:gd name="connsiteY16" fmla="*/ 3805524 h 4260845"/>
              <a:gd name="connsiteX17" fmla="*/ 3643454 w 3898347"/>
              <a:gd name="connsiteY17" fmla="*/ 3794831 h 4260845"/>
              <a:gd name="connsiteX18" fmla="*/ 3624789 w 3898347"/>
              <a:gd name="connsiteY18" fmla="*/ 3803185 h 4260845"/>
              <a:gd name="connsiteX19" fmla="*/ 3602327 w 3898347"/>
              <a:gd name="connsiteY19" fmla="*/ 3794616 h 4260845"/>
              <a:gd name="connsiteX20" fmla="*/ 3596645 w 3898347"/>
              <a:gd name="connsiteY20" fmla="*/ 3797108 h 4260845"/>
              <a:gd name="connsiteX21" fmla="*/ 3574144 w 3898347"/>
              <a:gd name="connsiteY21" fmla="*/ 3795108 h 4260845"/>
              <a:gd name="connsiteX22" fmla="*/ 3562310 w 3898347"/>
              <a:gd name="connsiteY22" fmla="*/ 3787534 h 4260845"/>
              <a:gd name="connsiteX23" fmla="*/ 3551635 w 3898347"/>
              <a:gd name="connsiteY23" fmla="*/ 3797705 h 4260845"/>
              <a:gd name="connsiteX24" fmla="*/ 3542668 w 3898347"/>
              <a:gd name="connsiteY24" fmla="*/ 3803283 h 4260845"/>
              <a:gd name="connsiteX25" fmla="*/ 3533033 w 3898347"/>
              <a:gd name="connsiteY25" fmla="*/ 3799071 h 4260845"/>
              <a:gd name="connsiteX26" fmla="*/ 3521726 w 3898347"/>
              <a:gd name="connsiteY26" fmla="*/ 3804691 h 4260845"/>
              <a:gd name="connsiteX27" fmla="*/ 3520080 w 3898347"/>
              <a:gd name="connsiteY27" fmla="*/ 3805210 h 4260845"/>
              <a:gd name="connsiteX28" fmla="*/ 3508491 w 3898347"/>
              <a:gd name="connsiteY28" fmla="*/ 3797398 h 4260845"/>
              <a:gd name="connsiteX29" fmla="*/ 3503787 w 3898347"/>
              <a:gd name="connsiteY29" fmla="*/ 3797787 h 4260845"/>
              <a:gd name="connsiteX30" fmla="*/ 3492165 w 3898347"/>
              <a:gd name="connsiteY30" fmla="*/ 3799887 h 4260845"/>
              <a:gd name="connsiteX31" fmla="*/ 3472233 w 3898347"/>
              <a:gd name="connsiteY31" fmla="*/ 3805682 h 4260845"/>
              <a:gd name="connsiteX32" fmla="*/ 3465921 w 3898347"/>
              <a:gd name="connsiteY32" fmla="*/ 3805814 h 4260845"/>
              <a:gd name="connsiteX33" fmla="*/ 3455541 w 3898347"/>
              <a:gd name="connsiteY33" fmla="*/ 3815505 h 4260845"/>
              <a:gd name="connsiteX34" fmla="*/ 3429027 w 3898347"/>
              <a:gd name="connsiteY34" fmla="*/ 3816906 h 4260845"/>
              <a:gd name="connsiteX35" fmla="*/ 3369507 w 3898347"/>
              <a:gd name="connsiteY35" fmla="*/ 3825563 h 4260845"/>
              <a:gd name="connsiteX36" fmla="*/ 3324491 w 3898347"/>
              <a:gd name="connsiteY36" fmla="*/ 3832006 h 4260845"/>
              <a:gd name="connsiteX37" fmla="*/ 3244235 w 3898347"/>
              <a:gd name="connsiteY37" fmla="*/ 3834376 h 4260845"/>
              <a:gd name="connsiteX38" fmla="*/ 3226507 w 3898347"/>
              <a:gd name="connsiteY38" fmla="*/ 3820131 h 4260845"/>
              <a:gd name="connsiteX39" fmla="*/ 3191688 w 3898347"/>
              <a:gd name="connsiteY39" fmla="*/ 3837359 h 4260845"/>
              <a:gd name="connsiteX40" fmla="*/ 3153779 w 3898347"/>
              <a:gd name="connsiteY40" fmla="*/ 3848439 h 4260845"/>
              <a:gd name="connsiteX41" fmla="*/ 3090188 w 3898347"/>
              <a:gd name="connsiteY41" fmla="*/ 3855036 h 4260845"/>
              <a:gd name="connsiteX42" fmla="*/ 3031422 w 3898347"/>
              <a:gd name="connsiteY42" fmla="*/ 3858298 h 4260845"/>
              <a:gd name="connsiteX43" fmla="*/ 2996288 w 3898347"/>
              <a:gd name="connsiteY43" fmla="*/ 3860020 h 4260845"/>
              <a:gd name="connsiteX44" fmla="*/ 2901661 w 3898347"/>
              <a:gd name="connsiteY44" fmla="*/ 3882243 h 4260845"/>
              <a:gd name="connsiteX45" fmla="*/ 2782141 w 3898347"/>
              <a:gd name="connsiteY45" fmla="*/ 3932983 h 4260845"/>
              <a:gd name="connsiteX46" fmla="*/ 2749597 w 3898347"/>
              <a:gd name="connsiteY46" fmla="*/ 3956746 h 4260845"/>
              <a:gd name="connsiteX47" fmla="*/ 2730493 w 3898347"/>
              <a:gd name="connsiteY47" fmla="*/ 3955236 h 4260845"/>
              <a:gd name="connsiteX48" fmla="*/ 2707507 w 3898347"/>
              <a:gd name="connsiteY48" fmla="*/ 3947771 h 4260845"/>
              <a:gd name="connsiteX49" fmla="*/ 2701937 w 3898347"/>
              <a:gd name="connsiteY49" fmla="*/ 3950565 h 4260845"/>
              <a:gd name="connsiteX50" fmla="*/ 2679435 w 3898347"/>
              <a:gd name="connsiteY50" fmla="*/ 3949768 h 4260845"/>
              <a:gd name="connsiteX51" fmla="*/ 2667352 w 3898347"/>
              <a:gd name="connsiteY51" fmla="*/ 3942821 h 4260845"/>
              <a:gd name="connsiteX52" fmla="*/ 2657096 w 3898347"/>
              <a:gd name="connsiteY52" fmla="*/ 3953571 h 4260845"/>
              <a:gd name="connsiteX53" fmla="*/ 2655161 w 3898347"/>
              <a:gd name="connsiteY53" fmla="*/ 3962216 h 4260845"/>
              <a:gd name="connsiteX54" fmla="*/ 2638604 w 3898347"/>
              <a:gd name="connsiteY54" fmla="*/ 3955936 h 4260845"/>
              <a:gd name="connsiteX55" fmla="*/ 2626185 w 3898347"/>
              <a:gd name="connsiteY55" fmla="*/ 3962937 h 4260845"/>
              <a:gd name="connsiteX56" fmla="*/ 2614077 w 3898347"/>
              <a:gd name="connsiteY56" fmla="*/ 3955576 h 4260845"/>
              <a:gd name="connsiteX57" fmla="*/ 2609403 w 3898347"/>
              <a:gd name="connsiteY57" fmla="*/ 3956215 h 4260845"/>
              <a:gd name="connsiteX58" fmla="*/ 2597896 w 3898347"/>
              <a:gd name="connsiteY58" fmla="*/ 3958939 h 4260845"/>
              <a:gd name="connsiteX59" fmla="*/ 2578251 w 3898347"/>
              <a:gd name="connsiteY59" fmla="*/ 3965812 h 4260845"/>
              <a:gd name="connsiteX60" fmla="*/ 2571961 w 3898347"/>
              <a:gd name="connsiteY60" fmla="*/ 3966278 h 4260845"/>
              <a:gd name="connsiteX61" fmla="*/ 2559399 w 3898347"/>
              <a:gd name="connsiteY61" fmla="*/ 3979193 h 4260845"/>
              <a:gd name="connsiteX62" fmla="*/ 2533560 w 3898347"/>
              <a:gd name="connsiteY62" fmla="*/ 3988160 h 4260845"/>
              <a:gd name="connsiteX63" fmla="*/ 2515299 w 3898347"/>
              <a:gd name="connsiteY63" fmla="*/ 4016867 h 4260845"/>
              <a:gd name="connsiteX64" fmla="*/ 2513423 w 3898347"/>
              <a:gd name="connsiteY64" fmla="*/ 4018759 h 4260845"/>
              <a:gd name="connsiteX65" fmla="*/ 2482991 w 3898347"/>
              <a:gd name="connsiteY65" fmla="*/ 4012935 h 4260845"/>
              <a:gd name="connsiteX66" fmla="*/ 2446940 w 3898347"/>
              <a:gd name="connsiteY66" fmla="*/ 4021172 h 4260845"/>
              <a:gd name="connsiteX67" fmla="*/ 2404883 w 3898347"/>
              <a:gd name="connsiteY67" fmla="*/ 4024808 h 4260845"/>
              <a:gd name="connsiteX68" fmla="*/ 2373894 w 3898347"/>
              <a:gd name="connsiteY68" fmla="*/ 4023827 h 4260845"/>
              <a:gd name="connsiteX69" fmla="*/ 2297080 w 3898347"/>
              <a:gd name="connsiteY69" fmla="*/ 4040841 h 4260845"/>
              <a:gd name="connsiteX70" fmla="*/ 2170615 w 3898347"/>
              <a:gd name="connsiteY70" fmla="*/ 4077196 h 4260845"/>
              <a:gd name="connsiteX71" fmla="*/ 2143580 w 3898347"/>
              <a:gd name="connsiteY71" fmla="*/ 4083102 h 4260845"/>
              <a:gd name="connsiteX72" fmla="*/ 2119893 w 3898347"/>
              <a:gd name="connsiteY72" fmla="*/ 4080874 h 4260845"/>
              <a:gd name="connsiteX73" fmla="*/ 2114008 w 3898347"/>
              <a:gd name="connsiteY73" fmla="*/ 4073996 h 4260845"/>
              <a:gd name="connsiteX74" fmla="*/ 2099067 w 3898347"/>
              <a:gd name="connsiteY74" fmla="*/ 4076068 h 4260845"/>
              <a:gd name="connsiteX75" fmla="*/ 2095000 w 3898347"/>
              <a:gd name="connsiteY75" fmla="*/ 4075096 h 4260845"/>
              <a:gd name="connsiteX76" fmla="*/ 2071767 w 3898347"/>
              <a:gd name="connsiteY76" fmla="*/ 4071044 h 4260845"/>
              <a:gd name="connsiteX77" fmla="*/ 2024486 w 3898347"/>
              <a:gd name="connsiteY77" fmla="*/ 4100276 h 4260845"/>
              <a:gd name="connsiteX78" fmla="*/ 1964411 w 3898347"/>
              <a:gd name="connsiteY78" fmla="*/ 4105069 h 4260845"/>
              <a:gd name="connsiteX79" fmla="*/ 1739945 w 3898347"/>
              <a:gd name="connsiteY79" fmla="*/ 4171795 h 4260845"/>
              <a:gd name="connsiteX80" fmla="*/ 1642330 w 3898347"/>
              <a:gd name="connsiteY80" fmla="*/ 4174762 h 4260845"/>
              <a:gd name="connsiteX81" fmla="*/ 1595989 w 3898347"/>
              <a:gd name="connsiteY81" fmla="*/ 4193679 h 4260845"/>
              <a:gd name="connsiteX82" fmla="*/ 1559231 w 3898347"/>
              <a:gd name="connsiteY82" fmla="*/ 4195932 h 4260845"/>
              <a:gd name="connsiteX83" fmla="*/ 1537197 w 3898347"/>
              <a:gd name="connsiteY83" fmla="*/ 4209468 h 4260845"/>
              <a:gd name="connsiteX84" fmla="*/ 1508787 w 3898347"/>
              <a:gd name="connsiteY84" fmla="*/ 4234213 h 4260845"/>
              <a:gd name="connsiteX85" fmla="*/ 1488914 w 3898347"/>
              <a:gd name="connsiteY85" fmla="*/ 4241772 h 4260845"/>
              <a:gd name="connsiteX86" fmla="*/ 1488999 w 3898347"/>
              <a:gd name="connsiteY86" fmla="*/ 4251186 h 4260845"/>
              <a:gd name="connsiteX87" fmla="*/ 1475364 w 3898347"/>
              <a:gd name="connsiteY87" fmla="*/ 4248364 h 4260845"/>
              <a:gd name="connsiteX88" fmla="*/ 1457275 w 3898347"/>
              <a:gd name="connsiteY88" fmla="*/ 4252863 h 4260845"/>
              <a:gd name="connsiteX89" fmla="*/ 1448085 w 3898347"/>
              <a:gd name="connsiteY89" fmla="*/ 4248391 h 4260845"/>
              <a:gd name="connsiteX90" fmla="*/ 1325174 w 3898347"/>
              <a:gd name="connsiteY90" fmla="*/ 4237004 h 4260845"/>
              <a:gd name="connsiteX91" fmla="*/ 1272434 w 3898347"/>
              <a:gd name="connsiteY91" fmla="*/ 4244958 h 4260845"/>
              <a:gd name="connsiteX92" fmla="*/ 1231567 w 3898347"/>
              <a:gd name="connsiteY92" fmla="*/ 4219356 h 4260845"/>
              <a:gd name="connsiteX93" fmla="*/ 1216643 w 3898347"/>
              <a:gd name="connsiteY93" fmla="*/ 4229828 h 4260845"/>
              <a:gd name="connsiteX94" fmla="*/ 1214101 w 3898347"/>
              <a:gd name="connsiteY94" fmla="*/ 4231991 h 4260845"/>
              <a:gd name="connsiteX95" fmla="*/ 1203193 w 3898347"/>
              <a:gd name="connsiteY95" fmla="*/ 4232867 h 4260845"/>
              <a:gd name="connsiteX96" fmla="*/ 1201049 w 3898347"/>
              <a:gd name="connsiteY96" fmla="*/ 4242842 h 4260845"/>
              <a:gd name="connsiteX97" fmla="*/ 1185298 w 3898347"/>
              <a:gd name="connsiteY97" fmla="*/ 4251133 h 4260845"/>
              <a:gd name="connsiteX98" fmla="*/ 1164955 w 3898347"/>
              <a:gd name="connsiteY98" fmla="*/ 4250027 h 4260845"/>
              <a:gd name="connsiteX99" fmla="*/ 1067357 w 3898347"/>
              <a:gd name="connsiteY99" fmla="*/ 4233908 h 4260845"/>
              <a:gd name="connsiteX100" fmla="*/ 1009492 w 3898347"/>
              <a:gd name="connsiteY100" fmla="*/ 4230455 h 4260845"/>
              <a:gd name="connsiteX101" fmla="*/ 988345 w 3898347"/>
              <a:gd name="connsiteY101" fmla="*/ 4238880 h 4260845"/>
              <a:gd name="connsiteX102" fmla="*/ 958251 w 3898347"/>
              <a:gd name="connsiteY102" fmla="*/ 4244100 h 4260845"/>
              <a:gd name="connsiteX103" fmla="*/ 905785 w 3898347"/>
              <a:gd name="connsiteY103" fmla="*/ 4260845 h 4260845"/>
              <a:gd name="connsiteX104" fmla="*/ 837706 w 3898347"/>
              <a:gd name="connsiteY104" fmla="*/ 4245528 h 4260845"/>
              <a:gd name="connsiteX105" fmla="*/ 778474 w 3898347"/>
              <a:gd name="connsiteY105" fmla="*/ 4235526 h 4260845"/>
              <a:gd name="connsiteX106" fmla="*/ 774418 w 3898347"/>
              <a:gd name="connsiteY106" fmla="*/ 4242583 h 4260845"/>
              <a:gd name="connsiteX107" fmla="*/ 737705 w 3898347"/>
              <a:gd name="connsiteY107" fmla="*/ 4238891 h 4260845"/>
              <a:gd name="connsiteX108" fmla="*/ 641839 w 3898347"/>
              <a:gd name="connsiteY108" fmla="*/ 4211160 h 4260845"/>
              <a:gd name="connsiteX109" fmla="*/ 558105 w 3898347"/>
              <a:gd name="connsiteY109" fmla="*/ 4191218 h 4260845"/>
              <a:gd name="connsiteX110" fmla="*/ 515682 w 3898347"/>
              <a:gd name="connsiteY110" fmla="*/ 4193696 h 4260845"/>
              <a:gd name="connsiteX111" fmla="*/ 467082 w 3898347"/>
              <a:gd name="connsiteY111" fmla="*/ 4185616 h 4260845"/>
              <a:gd name="connsiteX112" fmla="*/ 437646 w 3898347"/>
              <a:gd name="connsiteY112" fmla="*/ 4212658 h 4260845"/>
              <a:gd name="connsiteX113" fmla="*/ 402271 w 3898347"/>
              <a:gd name="connsiteY113" fmla="*/ 4212774 h 4260845"/>
              <a:gd name="connsiteX114" fmla="*/ 384907 w 3898347"/>
              <a:gd name="connsiteY114" fmla="*/ 4201195 h 4260845"/>
              <a:gd name="connsiteX115" fmla="*/ 337154 w 3898347"/>
              <a:gd name="connsiteY115" fmla="*/ 4206136 h 4260845"/>
              <a:gd name="connsiteX116" fmla="*/ 298662 w 3898347"/>
              <a:gd name="connsiteY116" fmla="*/ 4211227 h 4260845"/>
              <a:gd name="connsiteX117" fmla="*/ 265740 w 3898347"/>
              <a:gd name="connsiteY117" fmla="*/ 4213623 h 4260845"/>
              <a:gd name="connsiteX118" fmla="*/ 176403 w 3898347"/>
              <a:gd name="connsiteY118" fmla="*/ 4227393 h 4260845"/>
              <a:gd name="connsiteX119" fmla="*/ 82528 w 3898347"/>
              <a:gd name="connsiteY119" fmla="*/ 4243774 h 4260845"/>
              <a:gd name="connsiteX120" fmla="*/ 19464 w 3898347"/>
              <a:gd name="connsiteY120" fmla="*/ 4256103 h 4260845"/>
              <a:gd name="connsiteX121" fmla="*/ 0 w 3898347"/>
              <a:gd name="connsiteY121" fmla="*/ 4221939 h 4260845"/>
              <a:gd name="connsiteX122" fmla="*/ 0 w 3898347"/>
              <a:gd name="connsiteY122" fmla="*/ 15850 h 4260845"/>
              <a:gd name="connsiteX123" fmla="*/ 3898347 w 3898347"/>
              <a:gd name="connsiteY123" fmla="*/ 0 h 4260845"/>
              <a:gd name="connsiteX0" fmla="*/ 3898347 w 3898347"/>
              <a:gd name="connsiteY0" fmla="*/ 0 h 4260845"/>
              <a:gd name="connsiteX1" fmla="*/ 3898347 w 3898347"/>
              <a:gd name="connsiteY1" fmla="*/ 3834445 h 4260845"/>
              <a:gd name="connsiteX2" fmla="*/ 3892314 w 3898347"/>
              <a:gd name="connsiteY2" fmla="*/ 3832951 h 4260845"/>
              <a:gd name="connsiteX3" fmla="*/ 3851953 w 3898347"/>
              <a:gd name="connsiteY3" fmla="*/ 3802983 h 4260845"/>
              <a:gd name="connsiteX4" fmla="*/ 3836418 w 3898347"/>
              <a:gd name="connsiteY4" fmla="*/ 3811513 h 4260845"/>
              <a:gd name="connsiteX5" fmla="*/ 3833758 w 3898347"/>
              <a:gd name="connsiteY5" fmla="*/ 3813341 h 4260845"/>
              <a:gd name="connsiteX6" fmla="*/ 3822673 w 3898347"/>
              <a:gd name="connsiteY6" fmla="*/ 3812913 h 4260845"/>
              <a:gd name="connsiteX7" fmla="*/ 3820104 w 3898347"/>
              <a:gd name="connsiteY7" fmla="*/ 3822466 h 4260845"/>
              <a:gd name="connsiteX8" fmla="*/ 3803816 w 3898347"/>
              <a:gd name="connsiteY8" fmla="*/ 3828757 h 4260845"/>
              <a:gd name="connsiteX9" fmla="*/ 3729936 w 3898347"/>
              <a:gd name="connsiteY9" fmla="*/ 3815386 h 4260845"/>
              <a:gd name="connsiteX10" fmla="*/ 3726018 w 3898347"/>
              <a:gd name="connsiteY10" fmla="*/ 3815100 h 4260845"/>
              <a:gd name="connsiteX11" fmla="*/ 3725413 w 3898347"/>
              <a:gd name="connsiteY11" fmla="*/ 3814615 h 4260845"/>
              <a:gd name="connsiteX12" fmla="*/ 3713801 w 3898347"/>
              <a:gd name="connsiteY12" fmla="*/ 3811018 h 4260845"/>
              <a:gd name="connsiteX13" fmla="*/ 3709087 w 3898347"/>
              <a:gd name="connsiteY13" fmla="*/ 3813195 h 4260845"/>
              <a:gd name="connsiteX14" fmla="*/ 3698038 w 3898347"/>
              <a:gd name="connsiteY14" fmla="*/ 3806182 h 4260845"/>
              <a:gd name="connsiteX15" fmla="*/ 3662227 w 3898347"/>
              <a:gd name="connsiteY15" fmla="*/ 3807761 h 4260845"/>
              <a:gd name="connsiteX16" fmla="*/ 3659872 w 3898347"/>
              <a:gd name="connsiteY16" fmla="*/ 3805524 h 4260845"/>
              <a:gd name="connsiteX17" fmla="*/ 3643454 w 3898347"/>
              <a:gd name="connsiteY17" fmla="*/ 3794831 h 4260845"/>
              <a:gd name="connsiteX18" fmla="*/ 3624789 w 3898347"/>
              <a:gd name="connsiteY18" fmla="*/ 3803185 h 4260845"/>
              <a:gd name="connsiteX19" fmla="*/ 3602327 w 3898347"/>
              <a:gd name="connsiteY19" fmla="*/ 3794616 h 4260845"/>
              <a:gd name="connsiteX20" fmla="*/ 3596645 w 3898347"/>
              <a:gd name="connsiteY20" fmla="*/ 3797108 h 4260845"/>
              <a:gd name="connsiteX21" fmla="*/ 3574144 w 3898347"/>
              <a:gd name="connsiteY21" fmla="*/ 3795108 h 4260845"/>
              <a:gd name="connsiteX22" fmla="*/ 3562310 w 3898347"/>
              <a:gd name="connsiteY22" fmla="*/ 3787534 h 4260845"/>
              <a:gd name="connsiteX23" fmla="*/ 3551635 w 3898347"/>
              <a:gd name="connsiteY23" fmla="*/ 3797705 h 4260845"/>
              <a:gd name="connsiteX24" fmla="*/ 3542668 w 3898347"/>
              <a:gd name="connsiteY24" fmla="*/ 3803283 h 4260845"/>
              <a:gd name="connsiteX25" fmla="*/ 3533033 w 3898347"/>
              <a:gd name="connsiteY25" fmla="*/ 3799071 h 4260845"/>
              <a:gd name="connsiteX26" fmla="*/ 3521726 w 3898347"/>
              <a:gd name="connsiteY26" fmla="*/ 3804691 h 4260845"/>
              <a:gd name="connsiteX27" fmla="*/ 3520080 w 3898347"/>
              <a:gd name="connsiteY27" fmla="*/ 3805210 h 4260845"/>
              <a:gd name="connsiteX28" fmla="*/ 3508491 w 3898347"/>
              <a:gd name="connsiteY28" fmla="*/ 3797398 h 4260845"/>
              <a:gd name="connsiteX29" fmla="*/ 3503787 w 3898347"/>
              <a:gd name="connsiteY29" fmla="*/ 3797787 h 4260845"/>
              <a:gd name="connsiteX30" fmla="*/ 3492165 w 3898347"/>
              <a:gd name="connsiteY30" fmla="*/ 3799887 h 4260845"/>
              <a:gd name="connsiteX31" fmla="*/ 3472233 w 3898347"/>
              <a:gd name="connsiteY31" fmla="*/ 3805682 h 4260845"/>
              <a:gd name="connsiteX32" fmla="*/ 3465921 w 3898347"/>
              <a:gd name="connsiteY32" fmla="*/ 3805814 h 4260845"/>
              <a:gd name="connsiteX33" fmla="*/ 3455541 w 3898347"/>
              <a:gd name="connsiteY33" fmla="*/ 3815505 h 4260845"/>
              <a:gd name="connsiteX34" fmla="*/ 3429027 w 3898347"/>
              <a:gd name="connsiteY34" fmla="*/ 3816906 h 4260845"/>
              <a:gd name="connsiteX35" fmla="*/ 3369507 w 3898347"/>
              <a:gd name="connsiteY35" fmla="*/ 3825563 h 4260845"/>
              <a:gd name="connsiteX36" fmla="*/ 3324491 w 3898347"/>
              <a:gd name="connsiteY36" fmla="*/ 3832006 h 4260845"/>
              <a:gd name="connsiteX37" fmla="*/ 3244235 w 3898347"/>
              <a:gd name="connsiteY37" fmla="*/ 3834376 h 4260845"/>
              <a:gd name="connsiteX38" fmla="*/ 3226507 w 3898347"/>
              <a:gd name="connsiteY38" fmla="*/ 3820131 h 4260845"/>
              <a:gd name="connsiteX39" fmla="*/ 3191688 w 3898347"/>
              <a:gd name="connsiteY39" fmla="*/ 3837359 h 4260845"/>
              <a:gd name="connsiteX40" fmla="*/ 3153779 w 3898347"/>
              <a:gd name="connsiteY40" fmla="*/ 3848439 h 4260845"/>
              <a:gd name="connsiteX41" fmla="*/ 3090188 w 3898347"/>
              <a:gd name="connsiteY41" fmla="*/ 3855036 h 4260845"/>
              <a:gd name="connsiteX42" fmla="*/ 3031422 w 3898347"/>
              <a:gd name="connsiteY42" fmla="*/ 3858298 h 4260845"/>
              <a:gd name="connsiteX43" fmla="*/ 2996288 w 3898347"/>
              <a:gd name="connsiteY43" fmla="*/ 3860020 h 4260845"/>
              <a:gd name="connsiteX44" fmla="*/ 2901661 w 3898347"/>
              <a:gd name="connsiteY44" fmla="*/ 3882243 h 4260845"/>
              <a:gd name="connsiteX45" fmla="*/ 2782141 w 3898347"/>
              <a:gd name="connsiteY45" fmla="*/ 3932983 h 4260845"/>
              <a:gd name="connsiteX46" fmla="*/ 2749597 w 3898347"/>
              <a:gd name="connsiteY46" fmla="*/ 3956746 h 4260845"/>
              <a:gd name="connsiteX47" fmla="*/ 2730493 w 3898347"/>
              <a:gd name="connsiteY47" fmla="*/ 3955236 h 4260845"/>
              <a:gd name="connsiteX48" fmla="*/ 2707507 w 3898347"/>
              <a:gd name="connsiteY48" fmla="*/ 3947771 h 4260845"/>
              <a:gd name="connsiteX49" fmla="*/ 2701937 w 3898347"/>
              <a:gd name="connsiteY49" fmla="*/ 3950565 h 4260845"/>
              <a:gd name="connsiteX50" fmla="*/ 2679435 w 3898347"/>
              <a:gd name="connsiteY50" fmla="*/ 3949768 h 4260845"/>
              <a:gd name="connsiteX51" fmla="*/ 2667352 w 3898347"/>
              <a:gd name="connsiteY51" fmla="*/ 3942821 h 4260845"/>
              <a:gd name="connsiteX52" fmla="*/ 2657096 w 3898347"/>
              <a:gd name="connsiteY52" fmla="*/ 3953571 h 4260845"/>
              <a:gd name="connsiteX53" fmla="*/ 2655161 w 3898347"/>
              <a:gd name="connsiteY53" fmla="*/ 3962216 h 4260845"/>
              <a:gd name="connsiteX54" fmla="*/ 2638604 w 3898347"/>
              <a:gd name="connsiteY54" fmla="*/ 3955936 h 4260845"/>
              <a:gd name="connsiteX55" fmla="*/ 2626185 w 3898347"/>
              <a:gd name="connsiteY55" fmla="*/ 3962937 h 4260845"/>
              <a:gd name="connsiteX56" fmla="*/ 2614077 w 3898347"/>
              <a:gd name="connsiteY56" fmla="*/ 3955576 h 4260845"/>
              <a:gd name="connsiteX57" fmla="*/ 2609403 w 3898347"/>
              <a:gd name="connsiteY57" fmla="*/ 3956215 h 4260845"/>
              <a:gd name="connsiteX58" fmla="*/ 2597896 w 3898347"/>
              <a:gd name="connsiteY58" fmla="*/ 3958939 h 4260845"/>
              <a:gd name="connsiteX59" fmla="*/ 2578251 w 3898347"/>
              <a:gd name="connsiteY59" fmla="*/ 3965812 h 4260845"/>
              <a:gd name="connsiteX60" fmla="*/ 2571961 w 3898347"/>
              <a:gd name="connsiteY60" fmla="*/ 3966278 h 4260845"/>
              <a:gd name="connsiteX61" fmla="*/ 2559399 w 3898347"/>
              <a:gd name="connsiteY61" fmla="*/ 3979193 h 4260845"/>
              <a:gd name="connsiteX62" fmla="*/ 2533560 w 3898347"/>
              <a:gd name="connsiteY62" fmla="*/ 3988160 h 4260845"/>
              <a:gd name="connsiteX63" fmla="*/ 2515299 w 3898347"/>
              <a:gd name="connsiteY63" fmla="*/ 4016867 h 4260845"/>
              <a:gd name="connsiteX64" fmla="*/ 2513423 w 3898347"/>
              <a:gd name="connsiteY64" fmla="*/ 4018759 h 4260845"/>
              <a:gd name="connsiteX65" fmla="*/ 2482991 w 3898347"/>
              <a:gd name="connsiteY65" fmla="*/ 4012935 h 4260845"/>
              <a:gd name="connsiteX66" fmla="*/ 2446940 w 3898347"/>
              <a:gd name="connsiteY66" fmla="*/ 4021172 h 4260845"/>
              <a:gd name="connsiteX67" fmla="*/ 2404883 w 3898347"/>
              <a:gd name="connsiteY67" fmla="*/ 4024808 h 4260845"/>
              <a:gd name="connsiteX68" fmla="*/ 2373894 w 3898347"/>
              <a:gd name="connsiteY68" fmla="*/ 4023827 h 4260845"/>
              <a:gd name="connsiteX69" fmla="*/ 2297080 w 3898347"/>
              <a:gd name="connsiteY69" fmla="*/ 4040841 h 4260845"/>
              <a:gd name="connsiteX70" fmla="*/ 2170615 w 3898347"/>
              <a:gd name="connsiteY70" fmla="*/ 4077196 h 4260845"/>
              <a:gd name="connsiteX71" fmla="*/ 2143580 w 3898347"/>
              <a:gd name="connsiteY71" fmla="*/ 4083102 h 4260845"/>
              <a:gd name="connsiteX72" fmla="*/ 2119893 w 3898347"/>
              <a:gd name="connsiteY72" fmla="*/ 4080874 h 4260845"/>
              <a:gd name="connsiteX73" fmla="*/ 2114008 w 3898347"/>
              <a:gd name="connsiteY73" fmla="*/ 4073996 h 4260845"/>
              <a:gd name="connsiteX74" fmla="*/ 2099067 w 3898347"/>
              <a:gd name="connsiteY74" fmla="*/ 4076068 h 4260845"/>
              <a:gd name="connsiteX75" fmla="*/ 2095000 w 3898347"/>
              <a:gd name="connsiteY75" fmla="*/ 4075096 h 4260845"/>
              <a:gd name="connsiteX76" fmla="*/ 2071767 w 3898347"/>
              <a:gd name="connsiteY76" fmla="*/ 4071044 h 4260845"/>
              <a:gd name="connsiteX77" fmla="*/ 2024486 w 3898347"/>
              <a:gd name="connsiteY77" fmla="*/ 4100276 h 4260845"/>
              <a:gd name="connsiteX78" fmla="*/ 1964411 w 3898347"/>
              <a:gd name="connsiteY78" fmla="*/ 4105069 h 4260845"/>
              <a:gd name="connsiteX79" fmla="*/ 1739945 w 3898347"/>
              <a:gd name="connsiteY79" fmla="*/ 4171795 h 4260845"/>
              <a:gd name="connsiteX80" fmla="*/ 1642330 w 3898347"/>
              <a:gd name="connsiteY80" fmla="*/ 4174762 h 4260845"/>
              <a:gd name="connsiteX81" fmla="*/ 1595989 w 3898347"/>
              <a:gd name="connsiteY81" fmla="*/ 4193679 h 4260845"/>
              <a:gd name="connsiteX82" fmla="*/ 1559231 w 3898347"/>
              <a:gd name="connsiteY82" fmla="*/ 4195932 h 4260845"/>
              <a:gd name="connsiteX83" fmla="*/ 1537197 w 3898347"/>
              <a:gd name="connsiteY83" fmla="*/ 4209468 h 4260845"/>
              <a:gd name="connsiteX84" fmla="*/ 1508787 w 3898347"/>
              <a:gd name="connsiteY84" fmla="*/ 4234213 h 4260845"/>
              <a:gd name="connsiteX85" fmla="*/ 1488914 w 3898347"/>
              <a:gd name="connsiteY85" fmla="*/ 4241772 h 4260845"/>
              <a:gd name="connsiteX86" fmla="*/ 1488999 w 3898347"/>
              <a:gd name="connsiteY86" fmla="*/ 4251186 h 4260845"/>
              <a:gd name="connsiteX87" fmla="*/ 1475364 w 3898347"/>
              <a:gd name="connsiteY87" fmla="*/ 4248364 h 4260845"/>
              <a:gd name="connsiteX88" fmla="*/ 1457275 w 3898347"/>
              <a:gd name="connsiteY88" fmla="*/ 4252863 h 4260845"/>
              <a:gd name="connsiteX89" fmla="*/ 1405326 w 3898347"/>
              <a:gd name="connsiteY89" fmla="*/ 4248391 h 4260845"/>
              <a:gd name="connsiteX90" fmla="*/ 1325174 w 3898347"/>
              <a:gd name="connsiteY90" fmla="*/ 4237004 h 4260845"/>
              <a:gd name="connsiteX91" fmla="*/ 1272434 w 3898347"/>
              <a:gd name="connsiteY91" fmla="*/ 4244958 h 4260845"/>
              <a:gd name="connsiteX92" fmla="*/ 1231567 w 3898347"/>
              <a:gd name="connsiteY92" fmla="*/ 4219356 h 4260845"/>
              <a:gd name="connsiteX93" fmla="*/ 1216643 w 3898347"/>
              <a:gd name="connsiteY93" fmla="*/ 4229828 h 4260845"/>
              <a:gd name="connsiteX94" fmla="*/ 1214101 w 3898347"/>
              <a:gd name="connsiteY94" fmla="*/ 4231991 h 4260845"/>
              <a:gd name="connsiteX95" fmla="*/ 1203193 w 3898347"/>
              <a:gd name="connsiteY95" fmla="*/ 4232867 h 4260845"/>
              <a:gd name="connsiteX96" fmla="*/ 1201049 w 3898347"/>
              <a:gd name="connsiteY96" fmla="*/ 4242842 h 4260845"/>
              <a:gd name="connsiteX97" fmla="*/ 1185298 w 3898347"/>
              <a:gd name="connsiteY97" fmla="*/ 4251133 h 4260845"/>
              <a:gd name="connsiteX98" fmla="*/ 1164955 w 3898347"/>
              <a:gd name="connsiteY98" fmla="*/ 4250027 h 4260845"/>
              <a:gd name="connsiteX99" fmla="*/ 1067357 w 3898347"/>
              <a:gd name="connsiteY99" fmla="*/ 4233908 h 4260845"/>
              <a:gd name="connsiteX100" fmla="*/ 1009492 w 3898347"/>
              <a:gd name="connsiteY100" fmla="*/ 4230455 h 4260845"/>
              <a:gd name="connsiteX101" fmla="*/ 988345 w 3898347"/>
              <a:gd name="connsiteY101" fmla="*/ 4238880 h 4260845"/>
              <a:gd name="connsiteX102" fmla="*/ 958251 w 3898347"/>
              <a:gd name="connsiteY102" fmla="*/ 4244100 h 4260845"/>
              <a:gd name="connsiteX103" fmla="*/ 905785 w 3898347"/>
              <a:gd name="connsiteY103" fmla="*/ 4260845 h 4260845"/>
              <a:gd name="connsiteX104" fmla="*/ 837706 w 3898347"/>
              <a:gd name="connsiteY104" fmla="*/ 4245528 h 4260845"/>
              <a:gd name="connsiteX105" fmla="*/ 778474 w 3898347"/>
              <a:gd name="connsiteY105" fmla="*/ 4235526 h 4260845"/>
              <a:gd name="connsiteX106" fmla="*/ 774418 w 3898347"/>
              <a:gd name="connsiteY106" fmla="*/ 4242583 h 4260845"/>
              <a:gd name="connsiteX107" fmla="*/ 737705 w 3898347"/>
              <a:gd name="connsiteY107" fmla="*/ 4238891 h 4260845"/>
              <a:gd name="connsiteX108" fmla="*/ 641839 w 3898347"/>
              <a:gd name="connsiteY108" fmla="*/ 4211160 h 4260845"/>
              <a:gd name="connsiteX109" fmla="*/ 558105 w 3898347"/>
              <a:gd name="connsiteY109" fmla="*/ 4191218 h 4260845"/>
              <a:gd name="connsiteX110" fmla="*/ 515682 w 3898347"/>
              <a:gd name="connsiteY110" fmla="*/ 4193696 h 4260845"/>
              <a:gd name="connsiteX111" fmla="*/ 467082 w 3898347"/>
              <a:gd name="connsiteY111" fmla="*/ 4185616 h 4260845"/>
              <a:gd name="connsiteX112" fmla="*/ 437646 w 3898347"/>
              <a:gd name="connsiteY112" fmla="*/ 4212658 h 4260845"/>
              <a:gd name="connsiteX113" fmla="*/ 402271 w 3898347"/>
              <a:gd name="connsiteY113" fmla="*/ 4212774 h 4260845"/>
              <a:gd name="connsiteX114" fmla="*/ 384907 w 3898347"/>
              <a:gd name="connsiteY114" fmla="*/ 4201195 h 4260845"/>
              <a:gd name="connsiteX115" fmla="*/ 337154 w 3898347"/>
              <a:gd name="connsiteY115" fmla="*/ 4206136 h 4260845"/>
              <a:gd name="connsiteX116" fmla="*/ 298662 w 3898347"/>
              <a:gd name="connsiteY116" fmla="*/ 4211227 h 4260845"/>
              <a:gd name="connsiteX117" fmla="*/ 265740 w 3898347"/>
              <a:gd name="connsiteY117" fmla="*/ 4213623 h 4260845"/>
              <a:gd name="connsiteX118" fmla="*/ 176403 w 3898347"/>
              <a:gd name="connsiteY118" fmla="*/ 4227393 h 4260845"/>
              <a:gd name="connsiteX119" fmla="*/ 82528 w 3898347"/>
              <a:gd name="connsiteY119" fmla="*/ 4243774 h 4260845"/>
              <a:gd name="connsiteX120" fmla="*/ 19464 w 3898347"/>
              <a:gd name="connsiteY120" fmla="*/ 4256103 h 4260845"/>
              <a:gd name="connsiteX121" fmla="*/ 0 w 3898347"/>
              <a:gd name="connsiteY121" fmla="*/ 4221939 h 4260845"/>
              <a:gd name="connsiteX122" fmla="*/ 0 w 3898347"/>
              <a:gd name="connsiteY122" fmla="*/ 15850 h 4260845"/>
              <a:gd name="connsiteX123" fmla="*/ 3898347 w 3898347"/>
              <a:gd name="connsiteY123" fmla="*/ 0 h 4260845"/>
              <a:gd name="connsiteX0" fmla="*/ 3898347 w 3898347"/>
              <a:gd name="connsiteY0" fmla="*/ 0 h 4260845"/>
              <a:gd name="connsiteX1" fmla="*/ 3898347 w 3898347"/>
              <a:gd name="connsiteY1" fmla="*/ 3834445 h 4260845"/>
              <a:gd name="connsiteX2" fmla="*/ 3892314 w 3898347"/>
              <a:gd name="connsiteY2" fmla="*/ 3832951 h 4260845"/>
              <a:gd name="connsiteX3" fmla="*/ 3851953 w 3898347"/>
              <a:gd name="connsiteY3" fmla="*/ 3802983 h 4260845"/>
              <a:gd name="connsiteX4" fmla="*/ 3836418 w 3898347"/>
              <a:gd name="connsiteY4" fmla="*/ 3811513 h 4260845"/>
              <a:gd name="connsiteX5" fmla="*/ 3833758 w 3898347"/>
              <a:gd name="connsiteY5" fmla="*/ 3813341 h 4260845"/>
              <a:gd name="connsiteX6" fmla="*/ 3822673 w 3898347"/>
              <a:gd name="connsiteY6" fmla="*/ 3812913 h 4260845"/>
              <a:gd name="connsiteX7" fmla="*/ 3820104 w 3898347"/>
              <a:gd name="connsiteY7" fmla="*/ 3822466 h 4260845"/>
              <a:gd name="connsiteX8" fmla="*/ 3803816 w 3898347"/>
              <a:gd name="connsiteY8" fmla="*/ 3828757 h 4260845"/>
              <a:gd name="connsiteX9" fmla="*/ 3729936 w 3898347"/>
              <a:gd name="connsiteY9" fmla="*/ 3815386 h 4260845"/>
              <a:gd name="connsiteX10" fmla="*/ 3726018 w 3898347"/>
              <a:gd name="connsiteY10" fmla="*/ 3815100 h 4260845"/>
              <a:gd name="connsiteX11" fmla="*/ 3725413 w 3898347"/>
              <a:gd name="connsiteY11" fmla="*/ 3814615 h 4260845"/>
              <a:gd name="connsiteX12" fmla="*/ 3713801 w 3898347"/>
              <a:gd name="connsiteY12" fmla="*/ 3811018 h 4260845"/>
              <a:gd name="connsiteX13" fmla="*/ 3709087 w 3898347"/>
              <a:gd name="connsiteY13" fmla="*/ 3813195 h 4260845"/>
              <a:gd name="connsiteX14" fmla="*/ 3698038 w 3898347"/>
              <a:gd name="connsiteY14" fmla="*/ 3806182 h 4260845"/>
              <a:gd name="connsiteX15" fmla="*/ 3662227 w 3898347"/>
              <a:gd name="connsiteY15" fmla="*/ 3807761 h 4260845"/>
              <a:gd name="connsiteX16" fmla="*/ 3659872 w 3898347"/>
              <a:gd name="connsiteY16" fmla="*/ 3805524 h 4260845"/>
              <a:gd name="connsiteX17" fmla="*/ 3643454 w 3898347"/>
              <a:gd name="connsiteY17" fmla="*/ 3794831 h 4260845"/>
              <a:gd name="connsiteX18" fmla="*/ 3624789 w 3898347"/>
              <a:gd name="connsiteY18" fmla="*/ 3803185 h 4260845"/>
              <a:gd name="connsiteX19" fmla="*/ 3602327 w 3898347"/>
              <a:gd name="connsiteY19" fmla="*/ 3794616 h 4260845"/>
              <a:gd name="connsiteX20" fmla="*/ 3596645 w 3898347"/>
              <a:gd name="connsiteY20" fmla="*/ 3797108 h 4260845"/>
              <a:gd name="connsiteX21" fmla="*/ 3574144 w 3898347"/>
              <a:gd name="connsiteY21" fmla="*/ 3795108 h 4260845"/>
              <a:gd name="connsiteX22" fmla="*/ 3562310 w 3898347"/>
              <a:gd name="connsiteY22" fmla="*/ 3787534 h 4260845"/>
              <a:gd name="connsiteX23" fmla="*/ 3551635 w 3898347"/>
              <a:gd name="connsiteY23" fmla="*/ 3797705 h 4260845"/>
              <a:gd name="connsiteX24" fmla="*/ 3542668 w 3898347"/>
              <a:gd name="connsiteY24" fmla="*/ 3803283 h 4260845"/>
              <a:gd name="connsiteX25" fmla="*/ 3533033 w 3898347"/>
              <a:gd name="connsiteY25" fmla="*/ 3799071 h 4260845"/>
              <a:gd name="connsiteX26" fmla="*/ 3521726 w 3898347"/>
              <a:gd name="connsiteY26" fmla="*/ 3804691 h 4260845"/>
              <a:gd name="connsiteX27" fmla="*/ 3520080 w 3898347"/>
              <a:gd name="connsiteY27" fmla="*/ 3805210 h 4260845"/>
              <a:gd name="connsiteX28" fmla="*/ 3508491 w 3898347"/>
              <a:gd name="connsiteY28" fmla="*/ 3797398 h 4260845"/>
              <a:gd name="connsiteX29" fmla="*/ 3503787 w 3898347"/>
              <a:gd name="connsiteY29" fmla="*/ 3797787 h 4260845"/>
              <a:gd name="connsiteX30" fmla="*/ 3492165 w 3898347"/>
              <a:gd name="connsiteY30" fmla="*/ 3799887 h 4260845"/>
              <a:gd name="connsiteX31" fmla="*/ 3472233 w 3898347"/>
              <a:gd name="connsiteY31" fmla="*/ 3805682 h 4260845"/>
              <a:gd name="connsiteX32" fmla="*/ 3465921 w 3898347"/>
              <a:gd name="connsiteY32" fmla="*/ 3805814 h 4260845"/>
              <a:gd name="connsiteX33" fmla="*/ 3455541 w 3898347"/>
              <a:gd name="connsiteY33" fmla="*/ 3815505 h 4260845"/>
              <a:gd name="connsiteX34" fmla="*/ 3429027 w 3898347"/>
              <a:gd name="connsiteY34" fmla="*/ 3816906 h 4260845"/>
              <a:gd name="connsiteX35" fmla="*/ 3369507 w 3898347"/>
              <a:gd name="connsiteY35" fmla="*/ 3825563 h 4260845"/>
              <a:gd name="connsiteX36" fmla="*/ 3324491 w 3898347"/>
              <a:gd name="connsiteY36" fmla="*/ 3832006 h 4260845"/>
              <a:gd name="connsiteX37" fmla="*/ 3244235 w 3898347"/>
              <a:gd name="connsiteY37" fmla="*/ 3834376 h 4260845"/>
              <a:gd name="connsiteX38" fmla="*/ 3226507 w 3898347"/>
              <a:gd name="connsiteY38" fmla="*/ 3820131 h 4260845"/>
              <a:gd name="connsiteX39" fmla="*/ 3191688 w 3898347"/>
              <a:gd name="connsiteY39" fmla="*/ 3837359 h 4260845"/>
              <a:gd name="connsiteX40" fmla="*/ 3153779 w 3898347"/>
              <a:gd name="connsiteY40" fmla="*/ 3848439 h 4260845"/>
              <a:gd name="connsiteX41" fmla="*/ 3090188 w 3898347"/>
              <a:gd name="connsiteY41" fmla="*/ 3855036 h 4260845"/>
              <a:gd name="connsiteX42" fmla="*/ 3031422 w 3898347"/>
              <a:gd name="connsiteY42" fmla="*/ 3858298 h 4260845"/>
              <a:gd name="connsiteX43" fmla="*/ 2996288 w 3898347"/>
              <a:gd name="connsiteY43" fmla="*/ 3860020 h 4260845"/>
              <a:gd name="connsiteX44" fmla="*/ 2901661 w 3898347"/>
              <a:gd name="connsiteY44" fmla="*/ 3882243 h 4260845"/>
              <a:gd name="connsiteX45" fmla="*/ 2782141 w 3898347"/>
              <a:gd name="connsiteY45" fmla="*/ 3932983 h 4260845"/>
              <a:gd name="connsiteX46" fmla="*/ 2749597 w 3898347"/>
              <a:gd name="connsiteY46" fmla="*/ 3956746 h 4260845"/>
              <a:gd name="connsiteX47" fmla="*/ 2730493 w 3898347"/>
              <a:gd name="connsiteY47" fmla="*/ 3955236 h 4260845"/>
              <a:gd name="connsiteX48" fmla="*/ 2707507 w 3898347"/>
              <a:gd name="connsiteY48" fmla="*/ 3947771 h 4260845"/>
              <a:gd name="connsiteX49" fmla="*/ 2701937 w 3898347"/>
              <a:gd name="connsiteY49" fmla="*/ 3950565 h 4260845"/>
              <a:gd name="connsiteX50" fmla="*/ 2679435 w 3898347"/>
              <a:gd name="connsiteY50" fmla="*/ 3949768 h 4260845"/>
              <a:gd name="connsiteX51" fmla="*/ 2667352 w 3898347"/>
              <a:gd name="connsiteY51" fmla="*/ 3942821 h 4260845"/>
              <a:gd name="connsiteX52" fmla="*/ 2657096 w 3898347"/>
              <a:gd name="connsiteY52" fmla="*/ 3953571 h 4260845"/>
              <a:gd name="connsiteX53" fmla="*/ 2655161 w 3898347"/>
              <a:gd name="connsiteY53" fmla="*/ 3962216 h 4260845"/>
              <a:gd name="connsiteX54" fmla="*/ 2638604 w 3898347"/>
              <a:gd name="connsiteY54" fmla="*/ 3955936 h 4260845"/>
              <a:gd name="connsiteX55" fmla="*/ 2626185 w 3898347"/>
              <a:gd name="connsiteY55" fmla="*/ 3962937 h 4260845"/>
              <a:gd name="connsiteX56" fmla="*/ 2614077 w 3898347"/>
              <a:gd name="connsiteY56" fmla="*/ 3955576 h 4260845"/>
              <a:gd name="connsiteX57" fmla="*/ 2609403 w 3898347"/>
              <a:gd name="connsiteY57" fmla="*/ 3956215 h 4260845"/>
              <a:gd name="connsiteX58" fmla="*/ 2597896 w 3898347"/>
              <a:gd name="connsiteY58" fmla="*/ 3958939 h 4260845"/>
              <a:gd name="connsiteX59" fmla="*/ 2578251 w 3898347"/>
              <a:gd name="connsiteY59" fmla="*/ 3965812 h 4260845"/>
              <a:gd name="connsiteX60" fmla="*/ 2571961 w 3898347"/>
              <a:gd name="connsiteY60" fmla="*/ 3966278 h 4260845"/>
              <a:gd name="connsiteX61" fmla="*/ 2559399 w 3898347"/>
              <a:gd name="connsiteY61" fmla="*/ 3979193 h 4260845"/>
              <a:gd name="connsiteX62" fmla="*/ 2533560 w 3898347"/>
              <a:gd name="connsiteY62" fmla="*/ 3988160 h 4260845"/>
              <a:gd name="connsiteX63" fmla="*/ 2515299 w 3898347"/>
              <a:gd name="connsiteY63" fmla="*/ 4016867 h 4260845"/>
              <a:gd name="connsiteX64" fmla="*/ 2513423 w 3898347"/>
              <a:gd name="connsiteY64" fmla="*/ 4018759 h 4260845"/>
              <a:gd name="connsiteX65" fmla="*/ 2482991 w 3898347"/>
              <a:gd name="connsiteY65" fmla="*/ 4012935 h 4260845"/>
              <a:gd name="connsiteX66" fmla="*/ 2446940 w 3898347"/>
              <a:gd name="connsiteY66" fmla="*/ 4021172 h 4260845"/>
              <a:gd name="connsiteX67" fmla="*/ 2404883 w 3898347"/>
              <a:gd name="connsiteY67" fmla="*/ 4024808 h 4260845"/>
              <a:gd name="connsiteX68" fmla="*/ 2373894 w 3898347"/>
              <a:gd name="connsiteY68" fmla="*/ 4023827 h 4260845"/>
              <a:gd name="connsiteX69" fmla="*/ 2297080 w 3898347"/>
              <a:gd name="connsiteY69" fmla="*/ 4040841 h 4260845"/>
              <a:gd name="connsiteX70" fmla="*/ 2170615 w 3898347"/>
              <a:gd name="connsiteY70" fmla="*/ 4077196 h 4260845"/>
              <a:gd name="connsiteX71" fmla="*/ 2143580 w 3898347"/>
              <a:gd name="connsiteY71" fmla="*/ 4083102 h 4260845"/>
              <a:gd name="connsiteX72" fmla="*/ 2119893 w 3898347"/>
              <a:gd name="connsiteY72" fmla="*/ 4080874 h 4260845"/>
              <a:gd name="connsiteX73" fmla="*/ 2114008 w 3898347"/>
              <a:gd name="connsiteY73" fmla="*/ 4073996 h 4260845"/>
              <a:gd name="connsiteX74" fmla="*/ 2099067 w 3898347"/>
              <a:gd name="connsiteY74" fmla="*/ 4076068 h 4260845"/>
              <a:gd name="connsiteX75" fmla="*/ 2095000 w 3898347"/>
              <a:gd name="connsiteY75" fmla="*/ 4075096 h 4260845"/>
              <a:gd name="connsiteX76" fmla="*/ 2071767 w 3898347"/>
              <a:gd name="connsiteY76" fmla="*/ 4071044 h 4260845"/>
              <a:gd name="connsiteX77" fmla="*/ 2024486 w 3898347"/>
              <a:gd name="connsiteY77" fmla="*/ 4100276 h 4260845"/>
              <a:gd name="connsiteX78" fmla="*/ 1964411 w 3898347"/>
              <a:gd name="connsiteY78" fmla="*/ 4105069 h 4260845"/>
              <a:gd name="connsiteX79" fmla="*/ 1739945 w 3898347"/>
              <a:gd name="connsiteY79" fmla="*/ 4171795 h 4260845"/>
              <a:gd name="connsiteX80" fmla="*/ 1642330 w 3898347"/>
              <a:gd name="connsiteY80" fmla="*/ 4174762 h 4260845"/>
              <a:gd name="connsiteX81" fmla="*/ 1595989 w 3898347"/>
              <a:gd name="connsiteY81" fmla="*/ 4193679 h 4260845"/>
              <a:gd name="connsiteX82" fmla="*/ 1559231 w 3898347"/>
              <a:gd name="connsiteY82" fmla="*/ 4195932 h 4260845"/>
              <a:gd name="connsiteX83" fmla="*/ 1537197 w 3898347"/>
              <a:gd name="connsiteY83" fmla="*/ 4209468 h 4260845"/>
              <a:gd name="connsiteX84" fmla="*/ 1508787 w 3898347"/>
              <a:gd name="connsiteY84" fmla="*/ 4234213 h 4260845"/>
              <a:gd name="connsiteX85" fmla="*/ 1488914 w 3898347"/>
              <a:gd name="connsiteY85" fmla="*/ 4241772 h 4260845"/>
              <a:gd name="connsiteX86" fmla="*/ 1488999 w 3898347"/>
              <a:gd name="connsiteY86" fmla="*/ 4251186 h 4260845"/>
              <a:gd name="connsiteX87" fmla="*/ 1475364 w 3898347"/>
              <a:gd name="connsiteY87" fmla="*/ 4248364 h 4260845"/>
              <a:gd name="connsiteX88" fmla="*/ 1444118 w 3898347"/>
              <a:gd name="connsiteY88" fmla="*/ 4246285 h 4260845"/>
              <a:gd name="connsiteX89" fmla="*/ 1405326 w 3898347"/>
              <a:gd name="connsiteY89" fmla="*/ 4248391 h 4260845"/>
              <a:gd name="connsiteX90" fmla="*/ 1325174 w 3898347"/>
              <a:gd name="connsiteY90" fmla="*/ 4237004 h 4260845"/>
              <a:gd name="connsiteX91" fmla="*/ 1272434 w 3898347"/>
              <a:gd name="connsiteY91" fmla="*/ 4244958 h 4260845"/>
              <a:gd name="connsiteX92" fmla="*/ 1231567 w 3898347"/>
              <a:gd name="connsiteY92" fmla="*/ 4219356 h 4260845"/>
              <a:gd name="connsiteX93" fmla="*/ 1216643 w 3898347"/>
              <a:gd name="connsiteY93" fmla="*/ 4229828 h 4260845"/>
              <a:gd name="connsiteX94" fmla="*/ 1214101 w 3898347"/>
              <a:gd name="connsiteY94" fmla="*/ 4231991 h 4260845"/>
              <a:gd name="connsiteX95" fmla="*/ 1203193 w 3898347"/>
              <a:gd name="connsiteY95" fmla="*/ 4232867 h 4260845"/>
              <a:gd name="connsiteX96" fmla="*/ 1201049 w 3898347"/>
              <a:gd name="connsiteY96" fmla="*/ 4242842 h 4260845"/>
              <a:gd name="connsiteX97" fmla="*/ 1185298 w 3898347"/>
              <a:gd name="connsiteY97" fmla="*/ 4251133 h 4260845"/>
              <a:gd name="connsiteX98" fmla="*/ 1164955 w 3898347"/>
              <a:gd name="connsiteY98" fmla="*/ 4250027 h 4260845"/>
              <a:gd name="connsiteX99" fmla="*/ 1067357 w 3898347"/>
              <a:gd name="connsiteY99" fmla="*/ 4233908 h 4260845"/>
              <a:gd name="connsiteX100" fmla="*/ 1009492 w 3898347"/>
              <a:gd name="connsiteY100" fmla="*/ 4230455 h 4260845"/>
              <a:gd name="connsiteX101" fmla="*/ 988345 w 3898347"/>
              <a:gd name="connsiteY101" fmla="*/ 4238880 h 4260845"/>
              <a:gd name="connsiteX102" fmla="*/ 958251 w 3898347"/>
              <a:gd name="connsiteY102" fmla="*/ 4244100 h 4260845"/>
              <a:gd name="connsiteX103" fmla="*/ 905785 w 3898347"/>
              <a:gd name="connsiteY103" fmla="*/ 4260845 h 4260845"/>
              <a:gd name="connsiteX104" fmla="*/ 837706 w 3898347"/>
              <a:gd name="connsiteY104" fmla="*/ 4245528 h 4260845"/>
              <a:gd name="connsiteX105" fmla="*/ 778474 w 3898347"/>
              <a:gd name="connsiteY105" fmla="*/ 4235526 h 4260845"/>
              <a:gd name="connsiteX106" fmla="*/ 774418 w 3898347"/>
              <a:gd name="connsiteY106" fmla="*/ 4242583 h 4260845"/>
              <a:gd name="connsiteX107" fmla="*/ 737705 w 3898347"/>
              <a:gd name="connsiteY107" fmla="*/ 4238891 h 4260845"/>
              <a:gd name="connsiteX108" fmla="*/ 641839 w 3898347"/>
              <a:gd name="connsiteY108" fmla="*/ 4211160 h 4260845"/>
              <a:gd name="connsiteX109" fmla="*/ 558105 w 3898347"/>
              <a:gd name="connsiteY109" fmla="*/ 4191218 h 4260845"/>
              <a:gd name="connsiteX110" fmla="*/ 515682 w 3898347"/>
              <a:gd name="connsiteY110" fmla="*/ 4193696 h 4260845"/>
              <a:gd name="connsiteX111" fmla="*/ 467082 w 3898347"/>
              <a:gd name="connsiteY111" fmla="*/ 4185616 h 4260845"/>
              <a:gd name="connsiteX112" fmla="*/ 437646 w 3898347"/>
              <a:gd name="connsiteY112" fmla="*/ 4212658 h 4260845"/>
              <a:gd name="connsiteX113" fmla="*/ 402271 w 3898347"/>
              <a:gd name="connsiteY113" fmla="*/ 4212774 h 4260845"/>
              <a:gd name="connsiteX114" fmla="*/ 384907 w 3898347"/>
              <a:gd name="connsiteY114" fmla="*/ 4201195 h 4260845"/>
              <a:gd name="connsiteX115" fmla="*/ 337154 w 3898347"/>
              <a:gd name="connsiteY115" fmla="*/ 4206136 h 4260845"/>
              <a:gd name="connsiteX116" fmla="*/ 298662 w 3898347"/>
              <a:gd name="connsiteY116" fmla="*/ 4211227 h 4260845"/>
              <a:gd name="connsiteX117" fmla="*/ 265740 w 3898347"/>
              <a:gd name="connsiteY117" fmla="*/ 4213623 h 4260845"/>
              <a:gd name="connsiteX118" fmla="*/ 176403 w 3898347"/>
              <a:gd name="connsiteY118" fmla="*/ 4227393 h 4260845"/>
              <a:gd name="connsiteX119" fmla="*/ 82528 w 3898347"/>
              <a:gd name="connsiteY119" fmla="*/ 4243774 h 4260845"/>
              <a:gd name="connsiteX120" fmla="*/ 19464 w 3898347"/>
              <a:gd name="connsiteY120" fmla="*/ 4256103 h 4260845"/>
              <a:gd name="connsiteX121" fmla="*/ 0 w 3898347"/>
              <a:gd name="connsiteY121" fmla="*/ 4221939 h 4260845"/>
              <a:gd name="connsiteX122" fmla="*/ 0 w 3898347"/>
              <a:gd name="connsiteY122" fmla="*/ 15850 h 4260845"/>
              <a:gd name="connsiteX123" fmla="*/ 3898347 w 3898347"/>
              <a:gd name="connsiteY123" fmla="*/ 0 h 4260845"/>
              <a:gd name="connsiteX0" fmla="*/ 3898347 w 3898347"/>
              <a:gd name="connsiteY0" fmla="*/ 0 h 4260845"/>
              <a:gd name="connsiteX1" fmla="*/ 3898347 w 3898347"/>
              <a:gd name="connsiteY1" fmla="*/ 3834445 h 4260845"/>
              <a:gd name="connsiteX2" fmla="*/ 3892314 w 3898347"/>
              <a:gd name="connsiteY2" fmla="*/ 3832951 h 4260845"/>
              <a:gd name="connsiteX3" fmla="*/ 3851953 w 3898347"/>
              <a:gd name="connsiteY3" fmla="*/ 3802983 h 4260845"/>
              <a:gd name="connsiteX4" fmla="*/ 3836418 w 3898347"/>
              <a:gd name="connsiteY4" fmla="*/ 3811513 h 4260845"/>
              <a:gd name="connsiteX5" fmla="*/ 3833758 w 3898347"/>
              <a:gd name="connsiteY5" fmla="*/ 3813341 h 4260845"/>
              <a:gd name="connsiteX6" fmla="*/ 3822673 w 3898347"/>
              <a:gd name="connsiteY6" fmla="*/ 3812913 h 4260845"/>
              <a:gd name="connsiteX7" fmla="*/ 3820104 w 3898347"/>
              <a:gd name="connsiteY7" fmla="*/ 3822466 h 4260845"/>
              <a:gd name="connsiteX8" fmla="*/ 3803816 w 3898347"/>
              <a:gd name="connsiteY8" fmla="*/ 3828757 h 4260845"/>
              <a:gd name="connsiteX9" fmla="*/ 3729936 w 3898347"/>
              <a:gd name="connsiteY9" fmla="*/ 3815386 h 4260845"/>
              <a:gd name="connsiteX10" fmla="*/ 3726018 w 3898347"/>
              <a:gd name="connsiteY10" fmla="*/ 3815100 h 4260845"/>
              <a:gd name="connsiteX11" fmla="*/ 3725413 w 3898347"/>
              <a:gd name="connsiteY11" fmla="*/ 3814615 h 4260845"/>
              <a:gd name="connsiteX12" fmla="*/ 3713801 w 3898347"/>
              <a:gd name="connsiteY12" fmla="*/ 3811018 h 4260845"/>
              <a:gd name="connsiteX13" fmla="*/ 3709087 w 3898347"/>
              <a:gd name="connsiteY13" fmla="*/ 3813195 h 4260845"/>
              <a:gd name="connsiteX14" fmla="*/ 3698038 w 3898347"/>
              <a:gd name="connsiteY14" fmla="*/ 3806182 h 4260845"/>
              <a:gd name="connsiteX15" fmla="*/ 3662227 w 3898347"/>
              <a:gd name="connsiteY15" fmla="*/ 3807761 h 4260845"/>
              <a:gd name="connsiteX16" fmla="*/ 3659872 w 3898347"/>
              <a:gd name="connsiteY16" fmla="*/ 3805524 h 4260845"/>
              <a:gd name="connsiteX17" fmla="*/ 3643454 w 3898347"/>
              <a:gd name="connsiteY17" fmla="*/ 3794831 h 4260845"/>
              <a:gd name="connsiteX18" fmla="*/ 3624789 w 3898347"/>
              <a:gd name="connsiteY18" fmla="*/ 3803185 h 4260845"/>
              <a:gd name="connsiteX19" fmla="*/ 3602327 w 3898347"/>
              <a:gd name="connsiteY19" fmla="*/ 3794616 h 4260845"/>
              <a:gd name="connsiteX20" fmla="*/ 3596645 w 3898347"/>
              <a:gd name="connsiteY20" fmla="*/ 3797108 h 4260845"/>
              <a:gd name="connsiteX21" fmla="*/ 3574144 w 3898347"/>
              <a:gd name="connsiteY21" fmla="*/ 3795108 h 4260845"/>
              <a:gd name="connsiteX22" fmla="*/ 3562310 w 3898347"/>
              <a:gd name="connsiteY22" fmla="*/ 3787534 h 4260845"/>
              <a:gd name="connsiteX23" fmla="*/ 3551635 w 3898347"/>
              <a:gd name="connsiteY23" fmla="*/ 3797705 h 4260845"/>
              <a:gd name="connsiteX24" fmla="*/ 3542668 w 3898347"/>
              <a:gd name="connsiteY24" fmla="*/ 3803283 h 4260845"/>
              <a:gd name="connsiteX25" fmla="*/ 3533033 w 3898347"/>
              <a:gd name="connsiteY25" fmla="*/ 3799071 h 4260845"/>
              <a:gd name="connsiteX26" fmla="*/ 3521726 w 3898347"/>
              <a:gd name="connsiteY26" fmla="*/ 3804691 h 4260845"/>
              <a:gd name="connsiteX27" fmla="*/ 3520080 w 3898347"/>
              <a:gd name="connsiteY27" fmla="*/ 3805210 h 4260845"/>
              <a:gd name="connsiteX28" fmla="*/ 3508491 w 3898347"/>
              <a:gd name="connsiteY28" fmla="*/ 3797398 h 4260845"/>
              <a:gd name="connsiteX29" fmla="*/ 3503787 w 3898347"/>
              <a:gd name="connsiteY29" fmla="*/ 3797787 h 4260845"/>
              <a:gd name="connsiteX30" fmla="*/ 3492165 w 3898347"/>
              <a:gd name="connsiteY30" fmla="*/ 3799887 h 4260845"/>
              <a:gd name="connsiteX31" fmla="*/ 3472233 w 3898347"/>
              <a:gd name="connsiteY31" fmla="*/ 3805682 h 4260845"/>
              <a:gd name="connsiteX32" fmla="*/ 3465921 w 3898347"/>
              <a:gd name="connsiteY32" fmla="*/ 3805814 h 4260845"/>
              <a:gd name="connsiteX33" fmla="*/ 3455541 w 3898347"/>
              <a:gd name="connsiteY33" fmla="*/ 3815505 h 4260845"/>
              <a:gd name="connsiteX34" fmla="*/ 3429027 w 3898347"/>
              <a:gd name="connsiteY34" fmla="*/ 3816906 h 4260845"/>
              <a:gd name="connsiteX35" fmla="*/ 3369507 w 3898347"/>
              <a:gd name="connsiteY35" fmla="*/ 3825563 h 4260845"/>
              <a:gd name="connsiteX36" fmla="*/ 3324491 w 3898347"/>
              <a:gd name="connsiteY36" fmla="*/ 3832006 h 4260845"/>
              <a:gd name="connsiteX37" fmla="*/ 3244235 w 3898347"/>
              <a:gd name="connsiteY37" fmla="*/ 3834376 h 4260845"/>
              <a:gd name="connsiteX38" fmla="*/ 3226507 w 3898347"/>
              <a:gd name="connsiteY38" fmla="*/ 3820131 h 4260845"/>
              <a:gd name="connsiteX39" fmla="*/ 3191688 w 3898347"/>
              <a:gd name="connsiteY39" fmla="*/ 3837359 h 4260845"/>
              <a:gd name="connsiteX40" fmla="*/ 3153779 w 3898347"/>
              <a:gd name="connsiteY40" fmla="*/ 3848439 h 4260845"/>
              <a:gd name="connsiteX41" fmla="*/ 3090188 w 3898347"/>
              <a:gd name="connsiteY41" fmla="*/ 3855036 h 4260845"/>
              <a:gd name="connsiteX42" fmla="*/ 3031422 w 3898347"/>
              <a:gd name="connsiteY42" fmla="*/ 3858298 h 4260845"/>
              <a:gd name="connsiteX43" fmla="*/ 2996288 w 3898347"/>
              <a:gd name="connsiteY43" fmla="*/ 3860020 h 4260845"/>
              <a:gd name="connsiteX44" fmla="*/ 2901661 w 3898347"/>
              <a:gd name="connsiteY44" fmla="*/ 3882243 h 4260845"/>
              <a:gd name="connsiteX45" fmla="*/ 2782141 w 3898347"/>
              <a:gd name="connsiteY45" fmla="*/ 3932983 h 4260845"/>
              <a:gd name="connsiteX46" fmla="*/ 2749597 w 3898347"/>
              <a:gd name="connsiteY46" fmla="*/ 3956746 h 4260845"/>
              <a:gd name="connsiteX47" fmla="*/ 2730493 w 3898347"/>
              <a:gd name="connsiteY47" fmla="*/ 3955236 h 4260845"/>
              <a:gd name="connsiteX48" fmla="*/ 2707507 w 3898347"/>
              <a:gd name="connsiteY48" fmla="*/ 3947771 h 4260845"/>
              <a:gd name="connsiteX49" fmla="*/ 2701937 w 3898347"/>
              <a:gd name="connsiteY49" fmla="*/ 3950565 h 4260845"/>
              <a:gd name="connsiteX50" fmla="*/ 2679435 w 3898347"/>
              <a:gd name="connsiteY50" fmla="*/ 3949768 h 4260845"/>
              <a:gd name="connsiteX51" fmla="*/ 2667352 w 3898347"/>
              <a:gd name="connsiteY51" fmla="*/ 3942821 h 4260845"/>
              <a:gd name="connsiteX52" fmla="*/ 2657096 w 3898347"/>
              <a:gd name="connsiteY52" fmla="*/ 3953571 h 4260845"/>
              <a:gd name="connsiteX53" fmla="*/ 2655161 w 3898347"/>
              <a:gd name="connsiteY53" fmla="*/ 3962216 h 4260845"/>
              <a:gd name="connsiteX54" fmla="*/ 2638604 w 3898347"/>
              <a:gd name="connsiteY54" fmla="*/ 3955936 h 4260845"/>
              <a:gd name="connsiteX55" fmla="*/ 2626185 w 3898347"/>
              <a:gd name="connsiteY55" fmla="*/ 3962937 h 4260845"/>
              <a:gd name="connsiteX56" fmla="*/ 2614077 w 3898347"/>
              <a:gd name="connsiteY56" fmla="*/ 3955576 h 4260845"/>
              <a:gd name="connsiteX57" fmla="*/ 2609403 w 3898347"/>
              <a:gd name="connsiteY57" fmla="*/ 3956215 h 4260845"/>
              <a:gd name="connsiteX58" fmla="*/ 2597896 w 3898347"/>
              <a:gd name="connsiteY58" fmla="*/ 3958939 h 4260845"/>
              <a:gd name="connsiteX59" fmla="*/ 2578251 w 3898347"/>
              <a:gd name="connsiteY59" fmla="*/ 3965812 h 4260845"/>
              <a:gd name="connsiteX60" fmla="*/ 2571961 w 3898347"/>
              <a:gd name="connsiteY60" fmla="*/ 3966278 h 4260845"/>
              <a:gd name="connsiteX61" fmla="*/ 2559399 w 3898347"/>
              <a:gd name="connsiteY61" fmla="*/ 3979193 h 4260845"/>
              <a:gd name="connsiteX62" fmla="*/ 2533560 w 3898347"/>
              <a:gd name="connsiteY62" fmla="*/ 3988160 h 4260845"/>
              <a:gd name="connsiteX63" fmla="*/ 2515299 w 3898347"/>
              <a:gd name="connsiteY63" fmla="*/ 4016867 h 4260845"/>
              <a:gd name="connsiteX64" fmla="*/ 2513423 w 3898347"/>
              <a:gd name="connsiteY64" fmla="*/ 4018759 h 4260845"/>
              <a:gd name="connsiteX65" fmla="*/ 2482991 w 3898347"/>
              <a:gd name="connsiteY65" fmla="*/ 4012935 h 4260845"/>
              <a:gd name="connsiteX66" fmla="*/ 2446940 w 3898347"/>
              <a:gd name="connsiteY66" fmla="*/ 4021172 h 4260845"/>
              <a:gd name="connsiteX67" fmla="*/ 2404883 w 3898347"/>
              <a:gd name="connsiteY67" fmla="*/ 4024808 h 4260845"/>
              <a:gd name="connsiteX68" fmla="*/ 2373894 w 3898347"/>
              <a:gd name="connsiteY68" fmla="*/ 4023827 h 4260845"/>
              <a:gd name="connsiteX69" fmla="*/ 2297080 w 3898347"/>
              <a:gd name="connsiteY69" fmla="*/ 4040841 h 4260845"/>
              <a:gd name="connsiteX70" fmla="*/ 2170615 w 3898347"/>
              <a:gd name="connsiteY70" fmla="*/ 4077196 h 4260845"/>
              <a:gd name="connsiteX71" fmla="*/ 2143580 w 3898347"/>
              <a:gd name="connsiteY71" fmla="*/ 4083102 h 4260845"/>
              <a:gd name="connsiteX72" fmla="*/ 2119893 w 3898347"/>
              <a:gd name="connsiteY72" fmla="*/ 4080874 h 4260845"/>
              <a:gd name="connsiteX73" fmla="*/ 2114008 w 3898347"/>
              <a:gd name="connsiteY73" fmla="*/ 4073996 h 4260845"/>
              <a:gd name="connsiteX74" fmla="*/ 2099067 w 3898347"/>
              <a:gd name="connsiteY74" fmla="*/ 4076068 h 4260845"/>
              <a:gd name="connsiteX75" fmla="*/ 2095000 w 3898347"/>
              <a:gd name="connsiteY75" fmla="*/ 4075096 h 4260845"/>
              <a:gd name="connsiteX76" fmla="*/ 2071767 w 3898347"/>
              <a:gd name="connsiteY76" fmla="*/ 4071044 h 4260845"/>
              <a:gd name="connsiteX77" fmla="*/ 2024486 w 3898347"/>
              <a:gd name="connsiteY77" fmla="*/ 4100276 h 4260845"/>
              <a:gd name="connsiteX78" fmla="*/ 1944675 w 3898347"/>
              <a:gd name="connsiteY78" fmla="*/ 4121515 h 4260845"/>
              <a:gd name="connsiteX79" fmla="*/ 1739945 w 3898347"/>
              <a:gd name="connsiteY79" fmla="*/ 4171795 h 4260845"/>
              <a:gd name="connsiteX80" fmla="*/ 1642330 w 3898347"/>
              <a:gd name="connsiteY80" fmla="*/ 4174762 h 4260845"/>
              <a:gd name="connsiteX81" fmla="*/ 1595989 w 3898347"/>
              <a:gd name="connsiteY81" fmla="*/ 4193679 h 4260845"/>
              <a:gd name="connsiteX82" fmla="*/ 1559231 w 3898347"/>
              <a:gd name="connsiteY82" fmla="*/ 4195932 h 4260845"/>
              <a:gd name="connsiteX83" fmla="*/ 1537197 w 3898347"/>
              <a:gd name="connsiteY83" fmla="*/ 4209468 h 4260845"/>
              <a:gd name="connsiteX84" fmla="*/ 1508787 w 3898347"/>
              <a:gd name="connsiteY84" fmla="*/ 4234213 h 4260845"/>
              <a:gd name="connsiteX85" fmla="*/ 1488914 w 3898347"/>
              <a:gd name="connsiteY85" fmla="*/ 4241772 h 4260845"/>
              <a:gd name="connsiteX86" fmla="*/ 1488999 w 3898347"/>
              <a:gd name="connsiteY86" fmla="*/ 4251186 h 4260845"/>
              <a:gd name="connsiteX87" fmla="*/ 1475364 w 3898347"/>
              <a:gd name="connsiteY87" fmla="*/ 4248364 h 4260845"/>
              <a:gd name="connsiteX88" fmla="*/ 1444118 w 3898347"/>
              <a:gd name="connsiteY88" fmla="*/ 4246285 h 4260845"/>
              <a:gd name="connsiteX89" fmla="*/ 1405326 w 3898347"/>
              <a:gd name="connsiteY89" fmla="*/ 4248391 h 4260845"/>
              <a:gd name="connsiteX90" fmla="*/ 1325174 w 3898347"/>
              <a:gd name="connsiteY90" fmla="*/ 4237004 h 4260845"/>
              <a:gd name="connsiteX91" fmla="*/ 1272434 w 3898347"/>
              <a:gd name="connsiteY91" fmla="*/ 4244958 h 4260845"/>
              <a:gd name="connsiteX92" fmla="*/ 1231567 w 3898347"/>
              <a:gd name="connsiteY92" fmla="*/ 4219356 h 4260845"/>
              <a:gd name="connsiteX93" fmla="*/ 1216643 w 3898347"/>
              <a:gd name="connsiteY93" fmla="*/ 4229828 h 4260845"/>
              <a:gd name="connsiteX94" fmla="*/ 1214101 w 3898347"/>
              <a:gd name="connsiteY94" fmla="*/ 4231991 h 4260845"/>
              <a:gd name="connsiteX95" fmla="*/ 1203193 w 3898347"/>
              <a:gd name="connsiteY95" fmla="*/ 4232867 h 4260845"/>
              <a:gd name="connsiteX96" fmla="*/ 1201049 w 3898347"/>
              <a:gd name="connsiteY96" fmla="*/ 4242842 h 4260845"/>
              <a:gd name="connsiteX97" fmla="*/ 1185298 w 3898347"/>
              <a:gd name="connsiteY97" fmla="*/ 4251133 h 4260845"/>
              <a:gd name="connsiteX98" fmla="*/ 1164955 w 3898347"/>
              <a:gd name="connsiteY98" fmla="*/ 4250027 h 4260845"/>
              <a:gd name="connsiteX99" fmla="*/ 1067357 w 3898347"/>
              <a:gd name="connsiteY99" fmla="*/ 4233908 h 4260845"/>
              <a:gd name="connsiteX100" fmla="*/ 1009492 w 3898347"/>
              <a:gd name="connsiteY100" fmla="*/ 4230455 h 4260845"/>
              <a:gd name="connsiteX101" fmla="*/ 988345 w 3898347"/>
              <a:gd name="connsiteY101" fmla="*/ 4238880 h 4260845"/>
              <a:gd name="connsiteX102" fmla="*/ 958251 w 3898347"/>
              <a:gd name="connsiteY102" fmla="*/ 4244100 h 4260845"/>
              <a:gd name="connsiteX103" fmla="*/ 905785 w 3898347"/>
              <a:gd name="connsiteY103" fmla="*/ 4260845 h 4260845"/>
              <a:gd name="connsiteX104" fmla="*/ 837706 w 3898347"/>
              <a:gd name="connsiteY104" fmla="*/ 4245528 h 4260845"/>
              <a:gd name="connsiteX105" fmla="*/ 778474 w 3898347"/>
              <a:gd name="connsiteY105" fmla="*/ 4235526 h 4260845"/>
              <a:gd name="connsiteX106" fmla="*/ 774418 w 3898347"/>
              <a:gd name="connsiteY106" fmla="*/ 4242583 h 4260845"/>
              <a:gd name="connsiteX107" fmla="*/ 737705 w 3898347"/>
              <a:gd name="connsiteY107" fmla="*/ 4238891 h 4260845"/>
              <a:gd name="connsiteX108" fmla="*/ 641839 w 3898347"/>
              <a:gd name="connsiteY108" fmla="*/ 4211160 h 4260845"/>
              <a:gd name="connsiteX109" fmla="*/ 558105 w 3898347"/>
              <a:gd name="connsiteY109" fmla="*/ 4191218 h 4260845"/>
              <a:gd name="connsiteX110" fmla="*/ 515682 w 3898347"/>
              <a:gd name="connsiteY110" fmla="*/ 4193696 h 4260845"/>
              <a:gd name="connsiteX111" fmla="*/ 467082 w 3898347"/>
              <a:gd name="connsiteY111" fmla="*/ 4185616 h 4260845"/>
              <a:gd name="connsiteX112" fmla="*/ 437646 w 3898347"/>
              <a:gd name="connsiteY112" fmla="*/ 4212658 h 4260845"/>
              <a:gd name="connsiteX113" fmla="*/ 402271 w 3898347"/>
              <a:gd name="connsiteY113" fmla="*/ 4212774 h 4260845"/>
              <a:gd name="connsiteX114" fmla="*/ 384907 w 3898347"/>
              <a:gd name="connsiteY114" fmla="*/ 4201195 h 4260845"/>
              <a:gd name="connsiteX115" fmla="*/ 337154 w 3898347"/>
              <a:gd name="connsiteY115" fmla="*/ 4206136 h 4260845"/>
              <a:gd name="connsiteX116" fmla="*/ 298662 w 3898347"/>
              <a:gd name="connsiteY116" fmla="*/ 4211227 h 4260845"/>
              <a:gd name="connsiteX117" fmla="*/ 265740 w 3898347"/>
              <a:gd name="connsiteY117" fmla="*/ 4213623 h 4260845"/>
              <a:gd name="connsiteX118" fmla="*/ 176403 w 3898347"/>
              <a:gd name="connsiteY118" fmla="*/ 4227393 h 4260845"/>
              <a:gd name="connsiteX119" fmla="*/ 82528 w 3898347"/>
              <a:gd name="connsiteY119" fmla="*/ 4243774 h 4260845"/>
              <a:gd name="connsiteX120" fmla="*/ 19464 w 3898347"/>
              <a:gd name="connsiteY120" fmla="*/ 4256103 h 4260845"/>
              <a:gd name="connsiteX121" fmla="*/ 0 w 3898347"/>
              <a:gd name="connsiteY121" fmla="*/ 4221939 h 4260845"/>
              <a:gd name="connsiteX122" fmla="*/ 0 w 3898347"/>
              <a:gd name="connsiteY122" fmla="*/ 15850 h 4260845"/>
              <a:gd name="connsiteX123" fmla="*/ 3898347 w 3898347"/>
              <a:gd name="connsiteY123" fmla="*/ 0 h 4260845"/>
              <a:gd name="connsiteX0" fmla="*/ 3898347 w 3898347"/>
              <a:gd name="connsiteY0" fmla="*/ 0 h 4260845"/>
              <a:gd name="connsiteX1" fmla="*/ 3898347 w 3898347"/>
              <a:gd name="connsiteY1" fmla="*/ 3834445 h 4260845"/>
              <a:gd name="connsiteX2" fmla="*/ 3892314 w 3898347"/>
              <a:gd name="connsiteY2" fmla="*/ 3832951 h 4260845"/>
              <a:gd name="connsiteX3" fmla="*/ 3851953 w 3898347"/>
              <a:gd name="connsiteY3" fmla="*/ 3802983 h 4260845"/>
              <a:gd name="connsiteX4" fmla="*/ 3836418 w 3898347"/>
              <a:gd name="connsiteY4" fmla="*/ 3811513 h 4260845"/>
              <a:gd name="connsiteX5" fmla="*/ 3833758 w 3898347"/>
              <a:gd name="connsiteY5" fmla="*/ 3813341 h 4260845"/>
              <a:gd name="connsiteX6" fmla="*/ 3822673 w 3898347"/>
              <a:gd name="connsiteY6" fmla="*/ 3812913 h 4260845"/>
              <a:gd name="connsiteX7" fmla="*/ 3820104 w 3898347"/>
              <a:gd name="connsiteY7" fmla="*/ 3822466 h 4260845"/>
              <a:gd name="connsiteX8" fmla="*/ 3803816 w 3898347"/>
              <a:gd name="connsiteY8" fmla="*/ 3828757 h 4260845"/>
              <a:gd name="connsiteX9" fmla="*/ 3729936 w 3898347"/>
              <a:gd name="connsiteY9" fmla="*/ 3815386 h 4260845"/>
              <a:gd name="connsiteX10" fmla="*/ 3726018 w 3898347"/>
              <a:gd name="connsiteY10" fmla="*/ 3815100 h 4260845"/>
              <a:gd name="connsiteX11" fmla="*/ 3725413 w 3898347"/>
              <a:gd name="connsiteY11" fmla="*/ 3814615 h 4260845"/>
              <a:gd name="connsiteX12" fmla="*/ 3713801 w 3898347"/>
              <a:gd name="connsiteY12" fmla="*/ 3811018 h 4260845"/>
              <a:gd name="connsiteX13" fmla="*/ 3709087 w 3898347"/>
              <a:gd name="connsiteY13" fmla="*/ 3813195 h 4260845"/>
              <a:gd name="connsiteX14" fmla="*/ 3698038 w 3898347"/>
              <a:gd name="connsiteY14" fmla="*/ 3806182 h 4260845"/>
              <a:gd name="connsiteX15" fmla="*/ 3662227 w 3898347"/>
              <a:gd name="connsiteY15" fmla="*/ 3807761 h 4260845"/>
              <a:gd name="connsiteX16" fmla="*/ 3659872 w 3898347"/>
              <a:gd name="connsiteY16" fmla="*/ 3805524 h 4260845"/>
              <a:gd name="connsiteX17" fmla="*/ 3643454 w 3898347"/>
              <a:gd name="connsiteY17" fmla="*/ 3794831 h 4260845"/>
              <a:gd name="connsiteX18" fmla="*/ 3624789 w 3898347"/>
              <a:gd name="connsiteY18" fmla="*/ 3803185 h 4260845"/>
              <a:gd name="connsiteX19" fmla="*/ 3602327 w 3898347"/>
              <a:gd name="connsiteY19" fmla="*/ 3794616 h 4260845"/>
              <a:gd name="connsiteX20" fmla="*/ 3596645 w 3898347"/>
              <a:gd name="connsiteY20" fmla="*/ 3797108 h 4260845"/>
              <a:gd name="connsiteX21" fmla="*/ 3574144 w 3898347"/>
              <a:gd name="connsiteY21" fmla="*/ 3795108 h 4260845"/>
              <a:gd name="connsiteX22" fmla="*/ 3562310 w 3898347"/>
              <a:gd name="connsiteY22" fmla="*/ 3787534 h 4260845"/>
              <a:gd name="connsiteX23" fmla="*/ 3551635 w 3898347"/>
              <a:gd name="connsiteY23" fmla="*/ 3797705 h 4260845"/>
              <a:gd name="connsiteX24" fmla="*/ 3542668 w 3898347"/>
              <a:gd name="connsiteY24" fmla="*/ 3803283 h 4260845"/>
              <a:gd name="connsiteX25" fmla="*/ 3533033 w 3898347"/>
              <a:gd name="connsiteY25" fmla="*/ 3799071 h 4260845"/>
              <a:gd name="connsiteX26" fmla="*/ 3521726 w 3898347"/>
              <a:gd name="connsiteY26" fmla="*/ 3804691 h 4260845"/>
              <a:gd name="connsiteX27" fmla="*/ 3520080 w 3898347"/>
              <a:gd name="connsiteY27" fmla="*/ 3805210 h 4260845"/>
              <a:gd name="connsiteX28" fmla="*/ 3508491 w 3898347"/>
              <a:gd name="connsiteY28" fmla="*/ 3797398 h 4260845"/>
              <a:gd name="connsiteX29" fmla="*/ 3503787 w 3898347"/>
              <a:gd name="connsiteY29" fmla="*/ 3797787 h 4260845"/>
              <a:gd name="connsiteX30" fmla="*/ 3492165 w 3898347"/>
              <a:gd name="connsiteY30" fmla="*/ 3799887 h 4260845"/>
              <a:gd name="connsiteX31" fmla="*/ 3472233 w 3898347"/>
              <a:gd name="connsiteY31" fmla="*/ 3805682 h 4260845"/>
              <a:gd name="connsiteX32" fmla="*/ 3465921 w 3898347"/>
              <a:gd name="connsiteY32" fmla="*/ 3805814 h 4260845"/>
              <a:gd name="connsiteX33" fmla="*/ 3455541 w 3898347"/>
              <a:gd name="connsiteY33" fmla="*/ 3815505 h 4260845"/>
              <a:gd name="connsiteX34" fmla="*/ 3429027 w 3898347"/>
              <a:gd name="connsiteY34" fmla="*/ 3816906 h 4260845"/>
              <a:gd name="connsiteX35" fmla="*/ 3369507 w 3898347"/>
              <a:gd name="connsiteY35" fmla="*/ 3825563 h 4260845"/>
              <a:gd name="connsiteX36" fmla="*/ 3324491 w 3898347"/>
              <a:gd name="connsiteY36" fmla="*/ 3832006 h 4260845"/>
              <a:gd name="connsiteX37" fmla="*/ 3244235 w 3898347"/>
              <a:gd name="connsiteY37" fmla="*/ 3834376 h 4260845"/>
              <a:gd name="connsiteX38" fmla="*/ 3226507 w 3898347"/>
              <a:gd name="connsiteY38" fmla="*/ 3820131 h 4260845"/>
              <a:gd name="connsiteX39" fmla="*/ 3191688 w 3898347"/>
              <a:gd name="connsiteY39" fmla="*/ 3837359 h 4260845"/>
              <a:gd name="connsiteX40" fmla="*/ 3153779 w 3898347"/>
              <a:gd name="connsiteY40" fmla="*/ 3848439 h 4260845"/>
              <a:gd name="connsiteX41" fmla="*/ 3090188 w 3898347"/>
              <a:gd name="connsiteY41" fmla="*/ 3855036 h 4260845"/>
              <a:gd name="connsiteX42" fmla="*/ 3031422 w 3898347"/>
              <a:gd name="connsiteY42" fmla="*/ 3858298 h 4260845"/>
              <a:gd name="connsiteX43" fmla="*/ 2996288 w 3898347"/>
              <a:gd name="connsiteY43" fmla="*/ 3860020 h 4260845"/>
              <a:gd name="connsiteX44" fmla="*/ 2901661 w 3898347"/>
              <a:gd name="connsiteY44" fmla="*/ 3882243 h 4260845"/>
              <a:gd name="connsiteX45" fmla="*/ 2782141 w 3898347"/>
              <a:gd name="connsiteY45" fmla="*/ 3932983 h 4260845"/>
              <a:gd name="connsiteX46" fmla="*/ 2749597 w 3898347"/>
              <a:gd name="connsiteY46" fmla="*/ 3956746 h 4260845"/>
              <a:gd name="connsiteX47" fmla="*/ 2730493 w 3898347"/>
              <a:gd name="connsiteY47" fmla="*/ 3955236 h 4260845"/>
              <a:gd name="connsiteX48" fmla="*/ 2707507 w 3898347"/>
              <a:gd name="connsiteY48" fmla="*/ 3947771 h 4260845"/>
              <a:gd name="connsiteX49" fmla="*/ 2701937 w 3898347"/>
              <a:gd name="connsiteY49" fmla="*/ 3950565 h 4260845"/>
              <a:gd name="connsiteX50" fmla="*/ 2679435 w 3898347"/>
              <a:gd name="connsiteY50" fmla="*/ 3949768 h 4260845"/>
              <a:gd name="connsiteX51" fmla="*/ 2667352 w 3898347"/>
              <a:gd name="connsiteY51" fmla="*/ 3942821 h 4260845"/>
              <a:gd name="connsiteX52" fmla="*/ 2657096 w 3898347"/>
              <a:gd name="connsiteY52" fmla="*/ 3953571 h 4260845"/>
              <a:gd name="connsiteX53" fmla="*/ 2655161 w 3898347"/>
              <a:gd name="connsiteY53" fmla="*/ 3962216 h 4260845"/>
              <a:gd name="connsiteX54" fmla="*/ 2638604 w 3898347"/>
              <a:gd name="connsiteY54" fmla="*/ 3955936 h 4260845"/>
              <a:gd name="connsiteX55" fmla="*/ 2626185 w 3898347"/>
              <a:gd name="connsiteY55" fmla="*/ 3962937 h 4260845"/>
              <a:gd name="connsiteX56" fmla="*/ 2614077 w 3898347"/>
              <a:gd name="connsiteY56" fmla="*/ 3955576 h 4260845"/>
              <a:gd name="connsiteX57" fmla="*/ 2609403 w 3898347"/>
              <a:gd name="connsiteY57" fmla="*/ 3956215 h 4260845"/>
              <a:gd name="connsiteX58" fmla="*/ 2597896 w 3898347"/>
              <a:gd name="connsiteY58" fmla="*/ 3958939 h 4260845"/>
              <a:gd name="connsiteX59" fmla="*/ 2578251 w 3898347"/>
              <a:gd name="connsiteY59" fmla="*/ 3965812 h 4260845"/>
              <a:gd name="connsiteX60" fmla="*/ 2571961 w 3898347"/>
              <a:gd name="connsiteY60" fmla="*/ 3966278 h 4260845"/>
              <a:gd name="connsiteX61" fmla="*/ 2559399 w 3898347"/>
              <a:gd name="connsiteY61" fmla="*/ 3979193 h 4260845"/>
              <a:gd name="connsiteX62" fmla="*/ 2533560 w 3898347"/>
              <a:gd name="connsiteY62" fmla="*/ 3988160 h 4260845"/>
              <a:gd name="connsiteX63" fmla="*/ 2515299 w 3898347"/>
              <a:gd name="connsiteY63" fmla="*/ 4016867 h 4260845"/>
              <a:gd name="connsiteX64" fmla="*/ 2513423 w 3898347"/>
              <a:gd name="connsiteY64" fmla="*/ 4018759 h 4260845"/>
              <a:gd name="connsiteX65" fmla="*/ 2482991 w 3898347"/>
              <a:gd name="connsiteY65" fmla="*/ 4012935 h 4260845"/>
              <a:gd name="connsiteX66" fmla="*/ 2446940 w 3898347"/>
              <a:gd name="connsiteY66" fmla="*/ 4021172 h 4260845"/>
              <a:gd name="connsiteX67" fmla="*/ 2404883 w 3898347"/>
              <a:gd name="connsiteY67" fmla="*/ 4024808 h 4260845"/>
              <a:gd name="connsiteX68" fmla="*/ 2373894 w 3898347"/>
              <a:gd name="connsiteY68" fmla="*/ 4023827 h 4260845"/>
              <a:gd name="connsiteX69" fmla="*/ 2297080 w 3898347"/>
              <a:gd name="connsiteY69" fmla="*/ 4040841 h 4260845"/>
              <a:gd name="connsiteX70" fmla="*/ 2170615 w 3898347"/>
              <a:gd name="connsiteY70" fmla="*/ 4077196 h 4260845"/>
              <a:gd name="connsiteX71" fmla="*/ 2143580 w 3898347"/>
              <a:gd name="connsiteY71" fmla="*/ 4083102 h 4260845"/>
              <a:gd name="connsiteX72" fmla="*/ 2119893 w 3898347"/>
              <a:gd name="connsiteY72" fmla="*/ 4080874 h 4260845"/>
              <a:gd name="connsiteX73" fmla="*/ 2114008 w 3898347"/>
              <a:gd name="connsiteY73" fmla="*/ 4073996 h 4260845"/>
              <a:gd name="connsiteX74" fmla="*/ 2099067 w 3898347"/>
              <a:gd name="connsiteY74" fmla="*/ 4076068 h 4260845"/>
              <a:gd name="connsiteX75" fmla="*/ 2095000 w 3898347"/>
              <a:gd name="connsiteY75" fmla="*/ 4075096 h 4260845"/>
              <a:gd name="connsiteX76" fmla="*/ 2071767 w 3898347"/>
              <a:gd name="connsiteY76" fmla="*/ 4071044 h 4260845"/>
              <a:gd name="connsiteX77" fmla="*/ 2024486 w 3898347"/>
              <a:gd name="connsiteY77" fmla="*/ 4100276 h 4260845"/>
              <a:gd name="connsiteX78" fmla="*/ 1944675 w 3898347"/>
              <a:gd name="connsiteY78" fmla="*/ 4121515 h 4260845"/>
              <a:gd name="connsiteX79" fmla="*/ 1739945 w 3898347"/>
              <a:gd name="connsiteY79" fmla="*/ 4171795 h 4260845"/>
              <a:gd name="connsiteX80" fmla="*/ 1662065 w 3898347"/>
              <a:gd name="connsiteY80" fmla="*/ 4184630 h 4260845"/>
              <a:gd name="connsiteX81" fmla="*/ 1595989 w 3898347"/>
              <a:gd name="connsiteY81" fmla="*/ 4193679 h 4260845"/>
              <a:gd name="connsiteX82" fmla="*/ 1559231 w 3898347"/>
              <a:gd name="connsiteY82" fmla="*/ 4195932 h 4260845"/>
              <a:gd name="connsiteX83" fmla="*/ 1537197 w 3898347"/>
              <a:gd name="connsiteY83" fmla="*/ 4209468 h 4260845"/>
              <a:gd name="connsiteX84" fmla="*/ 1508787 w 3898347"/>
              <a:gd name="connsiteY84" fmla="*/ 4234213 h 4260845"/>
              <a:gd name="connsiteX85" fmla="*/ 1488914 w 3898347"/>
              <a:gd name="connsiteY85" fmla="*/ 4241772 h 4260845"/>
              <a:gd name="connsiteX86" fmla="*/ 1488999 w 3898347"/>
              <a:gd name="connsiteY86" fmla="*/ 4251186 h 4260845"/>
              <a:gd name="connsiteX87" fmla="*/ 1475364 w 3898347"/>
              <a:gd name="connsiteY87" fmla="*/ 4248364 h 4260845"/>
              <a:gd name="connsiteX88" fmla="*/ 1444118 w 3898347"/>
              <a:gd name="connsiteY88" fmla="*/ 4246285 h 4260845"/>
              <a:gd name="connsiteX89" fmla="*/ 1405326 w 3898347"/>
              <a:gd name="connsiteY89" fmla="*/ 4248391 h 4260845"/>
              <a:gd name="connsiteX90" fmla="*/ 1325174 w 3898347"/>
              <a:gd name="connsiteY90" fmla="*/ 4237004 h 4260845"/>
              <a:gd name="connsiteX91" fmla="*/ 1272434 w 3898347"/>
              <a:gd name="connsiteY91" fmla="*/ 4244958 h 4260845"/>
              <a:gd name="connsiteX92" fmla="*/ 1231567 w 3898347"/>
              <a:gd name="connsiteY92" fmla="*/ 4219356 h 4260845"/>
              <a:gd name="connsiteX93" fmla="*/ 1216643 w 3898347"/>
              <a:gd name="connsiteY93" fmla="*/ 4229828 h 4260845"/>
              <a:gd name="connsiteX94" fmla="*/ 1214101 w 3898347"/>
              <a:gd name="connsiteY94" fmla="*/ 4231991 h 4260845"/>
              <a:gd name="connsiteX95" fmla="*/ 1203193 w 3898347"/>
              <a:gd name="connsiteY95" fmla="*/ 4232867 h 4260845"/>
              <a:gd name="connsiteX96" fmla="*/ 1201049 w 3898347"/>
              <a:gd name="connsiteY96" fmla="*/ 4242842 h 4260845"/>
              <a:gd name="connsiteX97" fmla="*/ 1185298 w 3898347"/>
              <a:gd name="connsiteY97" fmla="*/ 4251133 h 4260845"/>
              <a:gd name="connsiteX98" fmla="*/ 1164955 w 3898347"/>
              <a:gd name="connsiteY98" fmla="*/ 4250027 h 4260845"/>
              <a:gd name="connsiteX99" fmla="*/ 1067357 w 3898347"/>
              <a:gd name="connsiteY99" fmla="*/ 4233908 h 4260845"/>
              <a:gd name="connsiteX100" fmla="*/ 1009492 w 3898347"/>
              <a:gd name="connsiteY100" fmla="*/ 4230455 h 4260845"/>
              <a:gd name="connsiteX101" fmla="*/ 988345 w 3898347"/>
              <a:gd name="connsiteY101" fmla="*/ 4238880 h 4260845"/>
              <a:gd name="connsiteX102" fmla="*/ 958251 w 3898347"/>
              <a:gd name="connsiteY102" fmla="*/ 4244100 h 4260845"/>
              <a:gd name="connsiteX103" fmla="*/ 905785 w 3898347"/>
              <a:gd name="connsiteY103" fmla="*/ 4260845 h 4260845"/>
              <a:gd name="connsiteX104" fmla="*/ 837706 w 3898347"/>
              <a:gd name="connsiteY104" fmla="*/ 4245528 h 4260845"/>
              <a:gd name="connsiteX105" fmla="*/ 778474 w 3898347"/>
              <a:gd name="connsiteY105" fmla="*/ 4235526 h 4260845"/>
              <a:gd name="connsiteX106" fmla="*/ 774418 w 3898347"/>
              <a:gd name="connsiteY106" fmla="*/ 4242583 h 4260845"/>
              <a:gd name="connsiteX107" fmla="*/ 737705 w 3898347"/>
              <a:gd name="connsiteY107" fmla="*/ 4238891 h 4260845"/>
              <a:gd name="connsiteX108" fmla="*/ 641839 w 3898347"/>
              <a:gd name="connsiteY108" fmla="*/ 4211160 h 4260845"/>
              <a:gd name="connsiteX109" fmla="*/ 558105 w 3898347"/>
              <a:gd name="connsiteY109" fmla="*/ 4191218 h 4260845"/>
              <a:gd name="connsiteX110" fmla="*/ 515682 w 3898347"/>
              <a:gd name="connsiteY110" fmla="*/ 4193696 h 4260845"/>
              <a:gd name="connsiteX111" fmla="*/ 467082 w 3898347"/>
              <a:gd name="connsiteY111" fmla="*/ 4185616 h 4260845"/>
              <a:gd name="connsiteX112" fmla="*/ 437646 w 3898347"/>
              <a:gd name="connsiteY112" fmla="*/ 4212658 h 4260845"/>
              <a:gd name="connsiteX113" fmla="*/ 402271 w 3898347"/>
              <a:gd name="connsiteY113" fmla="*/ 4212774 h 4260845"/>
              <a:gd name="connsiteX114" fmla="*/ 384907 w 3898347"/>
              <a:gd name="connsiteY114" fmla="*/ 4201195 h 4260845"/>
              <a:gd name="connsiteX115" fmla="*/ 337154 w 3898347"/>
              <a:gd name="connsiteY115" fmla="*/ 4206136 h 4260845"/>
              <a:gd name="connsiteX116" fmla="*/ 298662 w 3898347"/>
              <a:gd name="connsiteY116" fmla="*/ 4211227 h 4260845"/>
              <a:gd name="connsiteX117" fmla="*/ 265740 w 3898347"/>
              <a:gd name="connsiteY117" fmla="*/ 4213623 h 4260845"/>
              <a:gd name="connsiteX118" fmla="*/ 176403 w 3898347"/>
              <a:gd name="connsiteY118" fmla="*/ 4227393 h 4260845"/>
              <a:gd name="connsiteX119" fmla="*/ 82528 w 3898347"/>
              <a:gd name="connsiteY119" fmla="*/ 4243774 h 4260845"/>
              <a:gd name="connsiteX120" fmla="*/ 19464 w 3898347"/>
              <a:gd name="connsiteY120" fmla="*/ 4256103 h 4260845"/>
              <a:gd name="connsiteX121" fmla="*/ 0 w 3898347"/>
              <a:gd name="connsiteY121" fmla="*/ 4221939 h 4260845"/>
              <a:gd name="connsiteX122" fmla="*/ 0 w 3898347"/>
              <a:gd name="connsiteY122" fmla="*/ 15850 h 4260845"/>
              <a:gd name="connsiteX123" fmla="*/ 3898347 w 3898347"/>
              <a:gd name="connsiteY123" fmla="*/ 0 h 4260845"/>
              <a:gd name="connsiteX0" fmla="*/ 3898347 w 3898347"/>
              <a:gd name="connsiteY0" fmla="*/ 0 h 4260845"/>
              <a:gd name="connsiteX1" fmla="*/ 3898347 w 3898347"/>
              <a:gd name="connsiteY1" fmla="*/ 3834445 h 4260845"/>
              <a:gd name="connsiteX2" fmla="*/ 3892314 w 3898347"/>
              <a:gd name="connsiteY2" fmla="*/ 3832951 h 4260845"/>
              <a:gd name="connsiteX3" fmla="*/ 3851953 w 3898347"/>
              <a:gd name="connsiteY3" fmla="*/ 3802983 h 4260845"/>
              <a:gd name="connsiteX4" fmla="*/ 3836418 w 3898347"/>
              <a:gd name="connsiteY4" fmla="*/ 3811513 h 4260845"/>
              <a:gd name="connsiteX5" fmla="*/ 3833758 w 3898347"/>
              <a:gd name="connsiteY5" fmla="*/ 3813341 h 4260845"/>
              <a:gd name="connsiteX6" fmla="*/ 3822673 w 3898347"/>
              <a:gd name="connsiteY6" fmla="*/ 3812913 h 4260845"/>
              <a:gd name="connsiteX7" fmla="*/ 3820104 w 3898347"/>
              <a:gd name="connsiteY7" fmla="*/ 3822466 h 4260845"/>
              <a:gd name="connsiteX8" fmla="*/ 3803816 w 3898347"/>
              <a:gd name="connsiteY8" fmla="*/ 3828757 h 4260845"/>
              <a:gd name="connsiteX9" fmla="*/ 3729936 w 3898347"/>
              <a:gd name="connsiteY9" fmla="*/ 3815386 h 4260845"/>
              <a:gd name="connsiteX10" fmla="*/ 3726018 w 3898347"/>
              <a:gd name="connsiteY10" fmla="*/ 3815100 h 4260845"/>
              <a:gd name="connsiteX11" fmla="*/ 3725413 w 3898347"/>
              <a:gd name="connsiteY11" fmla="*/ 3814615 h 4260845"/>
              <a:gd name="connsiteX12" fmla="*/ 3713801 w 3898347"/>
              <a:gd name="connsiteY12" fmla="*/ 3811018 h 4260845"/>
              <a:gd name="connsiteX13" fmla="*/ 3709087 w 3898347"/>
              <a:gd name="connsiteY13" fmla="*/ 3813195 h 4260845"/>
              <a:gd name="connsiteX14" fmla="*/ 3698038 w 3898347"/>
              <a:gd name="connsiteY14" fmla="*/ 3806182 h 4260845"/>
              <a:gd name="connsiteX15" fmla="*/ 3662227 w 3898347"/>
              <a:gd name="connsiteY15" fmla="*/ 3807761 h 4260845"/>
              <a:gd name="connsiteX16" fmla="*/ 3659872 w 3898347"/>
              <a:gd name="connsiteY16" fmla="*/ 3805524 h 4260845"/>
              <a:gd name="connsiteX17" fmla="*/ 3643454 w 3898347"/>
              <a:gd name="connsiteY17" fmla="*/ 3794831 h 4260845"/>
              <a:gd name="connsiteX18" fmla="*/ 3624789 w 3898347"/>
              <a:gd name="connsiteY18" fmla="*/ 3803185 h 4260845"/>
              <a:gd name="connsiteX19" fmla="*/ 3602327 w 3898347"/>
              <a:gd name="connsiteY19" fmla="*/ 3794616 h 4260845"/>
              <a:gd name="connsiteX20" fmla="*/ 3596645 w 3898347"/>
              <a:gd name="connsiteY20" fmla="*/ 3797108 h 4260845"/>
              <a:gd name="connsiteX21" fmla="*/ 3574144 w 3898347"/>
              <a:gd name="connsiteY21" fmla="*/ 3795108 h 4260845"/>
              <a:gd name="connsiteX22" fmla="*/ 3562310 w 3898347"/>
              <a:gd name="connsiteY22" fmla="*/ 3787534 h 4260845"/>
              <a:gd name="connsiteX23" fmla="*/ 3551635 w 3898347"/>
              <a:gd name="connsiteY23" fmla="*/ 3797705 h 4260845"/>
              <a:gd name="connsiteX24" fmla="*/ 3542668 w 3898347"/>
              <a:gd name="connsiteY24" fmla="*/ 3803283 h 4260845"/>
              <a:gd name="connsiteX25" fmla="*/ 3533033 w 3898347"/>
              <a:gd name="connsiteY25" fmla="*/ 3799071 h 4260845"/>
              <a:gd name="connsiteX26" fmla="*/ 3521726 w 3898347"/>
              <a:gd name="connsiteY26" fmla="*/ 3804691 h 4260845"/>
              <a:gd name="connsiteX27" fmla="*/ 3520080 w 3898347"/>
              <a:gd name="connsiteY27" fmla="*/ 3805210 h 4260845"/>
              <a:gd name="connsiteX28" fmla="*/ 3508491 w 3898347"/>
              <a:gd name="connsiteY28" fmla="*/ 3797398 h 4260845"/>
              <a:gd name="connsiteX29" fmla="*/ 3503787 w 3898347"/>
              <a:gd name="connsiteY29" fmla="*/ 3797787 h 4260845"/>
              <a:gd name="connsiteX30" fmla="*/ 3492165 w 3898347"/>
              <a:gd name="connsiteY30" fmla="*/ 3799887 h 4260845"/>
              <a:gd name="connsiteX31" fmla="*/ 3472233 w 3898347"/>
              <a:gd name="connsiteY31" fmla="*/ 3805682 h 4260845"/>
              <a:gd name="connsiteX32" fmla="*/ 3465921 w 3898347"/>
              <a:gd name="connsiteY32" fmla="*/ 3805814 h 4260845"/>
              <a:gd name="connsiteX33" fmla="*/ 3455541 w 3898347"/>
              <a:gd name="connsiteY33" fmla="*/ 3815505 h 4260845"/>
              <a:gd name="connsiteX34" fmla="*/ 3429027 w 3898347"/>
              <a:gd name="connsiteY34" fmla="*/ 3816906 h 4260845"/>
              <a:gd name="connsiteX35" fmla="*/ 3369507 w 3898347"/>
              <a:gd name="connsiteY35" fmla="*/ 3825563 h 4260845"/>
              <a:gd name="connsiteX36" fmla="*/ 3324491 w 3898347"/>
              <a:gd name="connsiteY36" fmla="*/ 3832006 h 4260845"/>
              <a:gd name="connsiteX37" fmla="*/ 3244235 w 3898347"/>
              <a:gd name="connsiteY37" fmla="*/ 3834376 h 4260845"/>
              <a:gd name="connsiteX38" fmla="*/ 3226507 w 3898347"/>
              <a:gd name="connsiteY38" fmla="*/ 3820131 h 4260845"/>
              <a:gd name="connsiteX39" fmla="*/ 3191688 w 3898347"/>
              <a:gd name="connsiteY39" fmla="*/ 3837359 h 4260845"/>
              <a:gd name="connsiteX40" fmla="*/ 3153779 w 3898347"/>
              <a:gd name="connsiteY40" fmla="*/ 3848439 h 4260845"/>
              <a:gd name="connsiteX41" fmla="*/ 3090188 w 3898347"/>
              <a:gd name="connsiteY41" fmla="*/ 3855036 h 4260845"/>
              <a:gd name="connsiteX42" fmla="*/ 3031422 w 3898347"/>
              <a:gd name="connsiteY42" fmla="*/ 3858298 h 4260845"/>
              <a:gd name="connsiteX43" fmla="*/ 2996288 w 3898347"/>
              <a:gd name="connsiteY43" fmla="*/ 3860020 h 4260845"/>
              <a:gd name="connsiteX44" fmla="*/ 2901661 w 3898347"/>
              <a:gd name="connsiteY44" fmla="*/ 3882243 h 4260845"/>
              <a:gd name="connsiteX45" fmla="*/ 2782141 w 3898347"/>
              <a:gd name="connsiteY45" fmla="*/ 3932983 h 4260845"/>
              <a:gd name="connsiteX46" fmla="*/ 2749597 w 3898347"/>
              <a:gd name="connsiteY46" fmla="*/ 3956746 h 4260845"/>
              <a:gd name="connsiteX47" fmla="*/ 2730493 w 3898347"/>
              <a:gd name="connsiteY47" fmla="*/ 3955236 h 4260845"/>
              <a:gd name="connsiteX48" fmla="*/ 2707507 w 3898347"/>
              <a:gd name="connsiteY48" fmla="*/ 3947771 h 4260845"/>
              <a:gd name="connsiteX49" fmla="*/ 2701937 w 3898347"/>
              <a:gd name="connsiteY49" fmla="*/ 3950565 h 4260845"/>
              <a:gd name="connsiteX50" fmla="*/ 2679435 w 3898347"/>
              <a:gd name="connsiteY50" fmla="*/ 3949768 h 4260845"/>
              <a:gd name="connsiteX51" fmla="*/ 2667352 w 3898347"/>
              <a:gd name="connsiteY51" fmla="*/ 3942821 h 4260845"/>
              <a:gd name="connsiteX52" fmla="*/ 2657096 w 3898347"/>
              <a:gd name="connsiteY52" fmla="*/ 3953571 h 4260845"/>
              <a:gd name="connsiteX53" fmla="*/ 2655161 w 3898347"/>
              <a:gd name="connsiteY53" fmla="*/ 3962216 h 4260845"/>
              <a:gd name="connsiteX54" fmla="*/ 2638604 w 3898347"/>
              <a:gd name="connsiteY54" fmla="*/ 3955936 h 4260845"/>
              <a:gd name="connsiteX55" fmla="*/ 2626185 w 3898347"/>
              <a:gd name="connsiteY55" fmla="*/ 3962937 h 4260845"/>
              <a:gd name="connsiteX56" fmla="*/ 2614077 w 3898347"/>
              <a:gd name="connsiteY56" fmla="*/ 3955576 h 4260845"/>
              <a:gd name="connsiteX57" fmla="*/ 2609403 w 3898347"/>
              <a:gd name="connsiteY57" fmla="*/ 3956215 h 4260845"/>
              <a:gd name="connsiteX58" fmla="*/ 2597896 w 3898347"/>
              <a:gd name="connsiteY58" fmla="*/ 3958939 h 4260845"/>
              <a:gd name="connsiteX59" fmla="*/ 2578251 w 3898347"/>
              <a:gd name="connsiteY59" fmla="*/ 3965812 h 4260845"/>
              <a:gd name="connsiteX60" fmla="*/ 2571961 w 3898347"/>
              <a:gd name="connsiteY60" fmla="*/ 3966278 h 4260845"/>
              <a:gd name="connsiteX61" fmla="*/ 2559399 w 3898347"/>
              <a:gd name="connsiteY61" fmla="*/ 3979193 h 4260845"/>
              <a:gd name="connsiteX62" fmla="*/ 2533560 w 3898347"/>
              <a:gd name="connsiteY62" fmla="*/ 3988160 h 4260845"/>
              <a:gd name="connsiteX63" fmla="*/ 2515299 w 3898347"/>
              <a:gd name="connsiteY63" fmla="*/ 4016867 h 4260845"/>
              <a:gd name="connsiteX64" fmla="*/ 2513423 w 3898347"/>
              <a:gd name="connsiteY64" fmla="*/ 4018759 h 4260845"/>
              <a:gd name="connsiteX65" fmla="*/ 2482991 w 3898347"/>
              <a:gd name="connsiteY65" fmla="*/ 4012935 h 4260845"/>
              <a:gd name="connsiteX66" fmla="*/ 2446940 w 3898347"/>
              <a:gd name="connsiteY66" fmla="*/ 4021172 h 4260845"/>
              <a:gd name="connsiteX67" fmla="*/ 2404883 w 3898347"/>
              <a:gd name="connsiteY67" fmla="*/ 4024808 h 4260845"/>
              <a:gd name="connsiteX68" fmla="*/ 2373894 w 3898347"/>
              <a:gd name="connsiteY68" fmla="*/ 4023827 h 4260845"/>
              <a:gd name="connsiteX69" fmla="*/ 2297080 w 3898347"/>
              <a:gd name="connsiteY69" fmla="*/ 4040841 h 4260845"/>
              <a:gd name="connsiteX70" fmla="*/ 2170615 w 3898347"/>
              <a:gd name="connsiteY70" fmla="*/ 4077196 h 4260845"/>
              <a:gd name="connsiteX71" fmla="*/ 2143580 w 3898347"/>
              <a:gd name="connsiteY71" fmla="*/ 4083102 h 4260845"/>
              <a:gd name="connsiteX72" fmla="*/ 2119893 w 3898347"/>
              <a:gd name="connsiteY72" fmla="*/ 4080874 h 4260845"/>
              <a:gd name="connsiteX73" fmla="*/ 2114008 w 3898347"/>
              <a:gd name="connsiteY73" fmla="*/ 4073996 h 4260845"/>
              <a:gd name="connsiteX74" fmla="*/ 2099067 w 3898347"/>
              <a:gd name="connsiteY74" fmla="*/ 4076068 h 4260845"/>
              <a:gd name="connsiteX75" fmla="*/ 2095000 w 3898347"/>
              <a:gd name="connsiteY75" fmla="*/ 4075096 h 4260845"/>
              <a:gd name="connsiteX76" fmla="*/ 2071767 w 3898347"/>
              <a:gd name="connsiteY76" fmla="*/ 4071044 h 4260845"/>
              <a:gd name="connsiteX77" fmla="*/ 2024486 w 3898347"/>
              <a:gd name="connsiteY77" fmla="*/ 4100276 h 4260845"/>
              <a:gd name="connsiteX78" fmla="*/ 1944675 w 3898347"/>
              <a:gd name="connsiteY78" fmla="*/ 4121515 h 4260845"/>
              <a:gd name="connsiteX79" fmla="*/ 1739945 w 3898347"/>
              <a:gd name="connsiteY79" fmla="*/ 4171795 h 4260845"/>
              <a:gd name="connsiteX80" fmla="*/ 1662065 w 3898347"/>
              <a:gd name="connsiteY80" fmla="*/ 4184630 h 4260845"/>
              <a:gd name="connsiteX81" fmla="*/ 1595989 w 3898347"/>
              <a:gd name="connsiteY81" fmla="*/ 4193679 h 4260845"/>
              <a:gd name="connsiteX82" fmla="*/ 1559231 w 3898347"/>
              <a:gd name="connsiteY82" fmla="*/ 4195932 h 4260845"/>
              <a:gd name="connsiteX83" fmla="*/ 1537197 w 3898347"/>
              <a:gd name="connsiteY83" fmla="*/ 4209468 h 4260845"/>
              <a:gd name="connsiteX84" fmla="*/ 1508787 w 3898347"/>
              <a:gd name="connsiteY84" fmla="*/ 4234213 h 4260845"/>
              <a:gd name="connsiteX85" fmla="*/ 1488914 w 3898347"/>
              <a:gd name="connsiteY85" fmla="*/ 4241772 h 4260845"/>
              <a:gd name="connsiteX86" fmla="*/ 1488999 w 3898347"/>
              <a:gd name="connsiteY86" fmla="*/ 4251186 h 4260845"/>
              <a:gd name="connsiteX87" fmla="*/ 1475364 w 3898347"/>
              <a:gd name="connsiteY87" fmla="*/ 4248364 h 4260845"/>
              <a:gd name="connsiteX88" fmla="*/ 1444118 w 3898347"/>
              <a:gd name="connsiteY88" fmla="*/ 4246285 h 4260845"/>
              <a:gd name="connsiteX89" fmla="*/ 1405326 w 3898347"/>
              <a:gd name="connsiteY89" fmla="*/ 4248391 h 4260845"/>
              <a:gd name="connsiteX90" fmla="*/ 1344909 w 3898347"/>
              <a:gd name="connsiteY90" fmla="*/ 4237004 h 4260845"/>
              <a:gd name="connsiteX91" fmla="*/ 1272434 w 3898347"/>
              <a:gd name="connsiteY91" fmla="*/ 4244958 h 4260845"/>
              <a:gd name="connsiteX92" fmla="*/ 1231567 w 3898347"/>
              <a:gd name="connsiteY92" fmla="*/ 4219356 h 4260845"/>
              <a:gd name="connsiteX93" fmla="*/ 1216643 w 3898347"/>
              <a:gd name="connsiteY93" fmla="*/ 4229828 h 4260845"/>
              <a:gd name="connsiteX94" fmla="*/ 1214101 w 3898347"/>
              <a:gd name="connsiteY94" fmla="*/ 4231991 h 4260845"/>
              <a:gd name="connsiteX95" fmla="*/ 1203193 w 3898347"/>
              <a:gd name="connsiteY95" fmla="*/ 4232867 h 4260845"/>
              <a:gd name="connsiteX96" fmla="*/ 1201049 w 3898347"/>
              <a:gd name="connsiteY96" fmla="*/ 4242842 h 4260845"/>
              <a:gd name="connsiteX97" fmla="*/ 1185298 w 3898347"/>
              <a:gd name="connsiteY97" fmla="*/ 4251133 h 4260845"/>
              <a:gd name="connsiteX98" fmla="*/ 1164955 w 3898347"/>
              <a:gd name="connsiteY98" fmla="*/ 4250027 h 4260845"/>
              <a:gd name="connsiteX99" fmla="*/ 1067357 w 3898347"/>
              <a:gd name="connsiteY99" fmla="*/ 4233908 h 4260845"/>
              <a:gd name="connsiteX100" fmla="*/ 1009492 w 3898347"/>
              <a:gd name="connsiteY100" fmla="*/ 4230455 h 4260845"/>
              <a:gd name="connsiteX101" fmla="*/ 988345 w 3898347"/>
              <a:gd name="connsiteY101" fmla="*/ 4238880 h 4260845"/>
              <a:gd name="connsiteX102" fmla="*/ 958251 w 3898347"/>
              <a:gd name="connsiteY102" fmla="*/ 4244100 h 4260845"/>
              <a:gd name="connsiteX103" fmla="*/ 905785 w 3898347"/>
              <a:gd name="connsiteY103" fmla="*/ 4260845 h 4260845"/>
              <a:gd name="connsiteX104" fmla="*/ 837706 w 3898347"/>
              <a:gd name="connsiteY104" fmla="*/ 4245528 h 4260845"/>
              <a:gd name="connsiteX105" fmla="*/ 778474 w 3898347"/>
              <a:gd name="connsiteY105" fmla="*/ 4235526 h 4260845"/>
              <a:gd name="connsiteX106" fmla="*/ 774418 w 3898347"/>
              <a:gd name="connsiteY106" fmla="*/ 4242583 h 4260845"/>
              <a:gd name="connsiteX107" fmla="*/ 737705 w 3898347"/>
              <a:gd name="connsiteY107" fmla="*/ 4238891 h 4260845"/>
              <a:gd name="connsiteX108" fmla="*/ 641839 w 3898347"/>
              <a:gd name="connsiteY108" fmla="*/ 4211160 h 4260845"/>
              <a:gd name="connsiteX109" fmla="*/ 558105 w 3898347"/>
              <a:gd name="connsiteY109" fmla="*/ 4191218 h 4260845"/>
              <a:gd name="connsiteX110" fmla="*/ 515682 w 3898347"/>
              <a:gd name="connsiteY110" fmla="*/ 4193696 h 4260845"/>
              <a:gd name="connsiteX111" fmla="*/ 467082 w 3898347"/>
              <a:gd name="connsiteY111" fmla="*/ 4185616 h 4260845"/>
              <a:gd name="connsiteX112" fmla="*/ 437646 w 3898347"/>
              <a:gd name="connsiteY112" fmla="*/ 4212658 h 4260845"/>
              <a:gd name="connsiteX113" fmla="*/ 402271 w 3898347"/>
              <a:gd name="connsiteY113" fmla="*/ 4212774 h 4260845"/>
              <a:gd name="connsiteX114" fmla="*/ 384907 w 3898347"/>
              <a:gd name="connsiteY114" fmla="*/ 4201195 h 4260845"/>
              <a:gd name="connsiteX115" fmla="*/ 337154 w 3898347"/>
              <a:gd name="connsiteY115" fmla="*/ 4206136 h 4260845"/>
              <a:gd name="connsiteX116" fmla="*/ 298662 w 3898347"/>
              <a:gd name="connsiteY116" fmla="*/ 4211227 h 4260845"/>
              <a:gd name="connsiteX117" fmla="*/ 265740 w 3898347"/>
              <a:gd name="connsiteY117" fmla="*/ 4213623 h 4260845"/>
              <a:gd name="connsiteX118" fmla="*/ 176403 w 3898347"/>
              <a:gd name="connsiteY118" fmla="*/ 4227393 h 4260845"/>
              <a:gd name="connsiteX119" fmla="*/ 82528 w 3898347"/>
              <a:gd name="connsiteY119" fmla="*/ 4243774 h 4260845"/>
              <a:gd name="connsiteX120" fmla="*/ 19464 w 3898347"/>
              <a:gd name="connsiteY120" fmla="*/ 4256103 h 4260845"/>
              <a:gd name="connsiteX121" fmla="*/ 0 w 3898347"/>
              <a:gd name="connsiteY121" fmla="*/ 4221939 h 4260845"/>
              <a:gd name="connsiteX122" fmla="*/ 0 w 3898347"/>
              <a:gd name="connsiteY122" fmla="*/ 15850 h 4260845"/>
              <a:gd name="connsiteX123" fmla="*/ 3898347 w 3898347"/>
              <a:gd name="connsiteY123" fmla="*/ 0 h 4260845"/>
              <a:gd name="connsiteX0" fmla="*/ 3898347 w 3898347"/>
              <a:gd name="connsiteY0" fmla="*/ 0 h 4260845"/>
              <a:gd name="connsiteX1" fmla="*/ 3898347 w 3898347"/>
              <a:gd name="connsiteY1" fmla="*/ 3834445 h 4260845"/>
              <a:gd name="connsiteX2" fmla="*/ 3892314 w 3898347"/>
              <a:gd name="connsiteY2" fmla="*/ 3832951 h 4260845"/>
              <a:gd name="connsiteX3" fmla="*/ 3851953 w 3898347"/>
              <a:gd name="connsiteY3" fmla="*/ 3802983 h 4260845"/>
              <a:gd name="connsiteX4" fmla="*/ 3836418 w 3898347"/>
              <a:gd name="connsiteY4" fmla="*/ 3811513 h 4260845"/>
              <a:gd name="connsiteX5" fmla="*/ 3833758 w 3898347"/>
              <a:gd name="connsiteY5" fmla="*/ 3813341 h 4260845"/>
              <a:gd name="connsiteX6" fmla="*/ 3822673 w 3898347"/>
              <a:gd name="connsiteY6" fmla="*/ 3812913 h 4260845"/>
              <a:gd name="connsiteX7" fmla="*/ 3820104 w 3898347"/>
              <a:gd name="connsiteY7" fmla="*/ 3822466 h 4260845"/>
              <a:gd name="connsiteX8" fmla="*/ 3803816 w 3898347"/>
              <a:gd name="connsiteY8" fmla="*/ 3828757 h 4260845"/>
              <a:gd name="connsiteX9" fmla="*/ 3729936 w 3898347"/>
              <a:gd name="connsiteY9" fmla="*/ 3815386 h 4260845"/>
              <a:gd name="connsiteX10" fmla="*/ 3726018 w 3898347"/>
              <a:gd name="connsiteY10" fmla="*/ 3815100 h 4260845"/>
              <a:gd name="connsiteX11" fmla="*/ 3725413 w 3898347"/>
              <a:gd name="connsiteY11" fmla="*/ 3814615 h 4260845"/>
              <a:gd name="connsiteX12" fmla="*/ 3713801 w 3898347"/>
              <a:gd name="connsiteY12" fmla="*/ 3811018 h 4260845"/>
              <a:gd name="connsiteX13" fmla="*/ 3709087 w 3898347"/>
              <a:gd name="connsiteY13" fmla="*/ 3813195 h 4260845"/>
              <a:gd name="connsiteX14" fmla="*/ 3698038 w 3898347"/>
              <a:gd name="connsiteY14" fmla="*/ 3806182 h 4260845"/>
              <a:gd name="connsiteX15" fmla="*/ 3662227 w 3898347"/>
              <a:gd name="connsiteY15" fmla="*/ 3807761 h 4260845"/>
              <a:gd name="connsiteX16" fmla="*/ 3659872 w 3898347"/>
              <a:gd name="connsiteY16" fmla="*/ 3805524 h 4260845"/>
              <a:gd name="connsiteX17" fmla="*/ 3643454 w 3898347"/>
              <a:gd name="connsiteY17" fmla="*/ 3794831 h 4260845"/>
              <a:gd name="connsiteX18" fmla="*/ 3624789 w 3898347"/>
              <a:gd name="connsiteY18" fmla="*/ 3803185 h 4260845"/>
              <a:gd name="connsiteX19" fmla="*/ 3602327 w 3898347"/>
              <a:gd name="connsiteY19" fmla="*/ 3794616 h 4260845"/>
              <a:gd name="connsiteX20" fmla="*/ 3596645 w 3898347"/>
              <a:gd name="connsiteY20" fmla="*/ 3797108 h 4260845"/>
              <a:gd name="connsiteX21" fmla="*/ 3574144 w 3898347"/>
              <a:gd name="connsiteY21" fmla="*/ 3795108 h 4260845"/>
              <a:gd name="connsiteX22" fmla="*/ 3562310 w 3898347"/>
              <a:gd name="connsiteY22" fmla="*/ 3787534 h 4260845"/>
              <a:gd name="connsiteX23" fmla="*/ 3551635 w 3898347"/>
              <a:gd name="connsiteY23" fmla="*/ 3797705 h 4260845"/>
              <a:gd name="connsiteX24" fmla="*/ 3542668 w 3898347"/>
              <a:gd name="connsiteY24" fmla="*/ 3803283 h 4260845"/>
              <a:gd name="connsiteX25" fmla="*/ 3533033 w 3898347"/>
              <a:gd name="connsiteY25" fmla="*/ 3799071 h 4260845"/>
              <a:gd name="connsiteX26" fmla="*/ 3521726 w 3898347"/>
              <a:gd name="connsiteY26" fmla="*/ 3804691 h 4260845"/>
              <a:gd name="connsiteX27" fmla="*/ 3520080 w 3898347"/>
              <a:gd name="connsiteY27" fmla="*/ 3805210 h 4260845"/>
              <a:gd name="connsiteX28" fmla="*/ 3508491 w 3898347"/>
              <a:gd name="connsiteY28" fmla="*/ 3797398 h 4260845"/>
              <a:gd name="connsiteX29" fmla="*/ 3503787 w 3898347"/>
              <a:gd name="connsiteY29" fmla="*/ 3797787 h 4260845"/>
              <a:gd name="connsiteX30" fmla="*/ 3492165 w 3898347"/>
              <a:gd name="connsiteY30" fmla="*/ 3799887 h 4260845"/>
              <a:gd name="connsiteX31" fmla="*/ 3472233 w 3898347"/>
              <a:gd name="connsiteY31" fmla="*/ 3805682 h 4260845"/>
              <a:gd name="connsiteX32" fmla="*/ 3465921 w 3898347"/>
              <a:gd name="connsiteY32" fmla="*/ 3805814 h 4260845"/>
              <a:gd name="connsiteX33" fmla="*/ 3455541 w 3898347"/>
              <a:gd name="connsiteY33" fmla="*/ 3815505 h 4260845"/>
              <a:gd name="connsiteX34" fmla="*/ 3429027 w 3898347"/>
              <a:gd name="connsiteY34" fmla="*/ 3816906 h 4260845"/>
              <a:gd name="connsiteX35" fmla="*/ 3369507 w 3898347"/>
              <a:gd name="connsiteY35" fmla="*/ 3825563 h 4260845"/>
              <a:gd name="connsiteX36" fmla="*/ 3324491 w 3898347"/>
              <a:gd name="connsiteY36" fmla="*/ 3832006 h 4260845"/>
              <a:gd name="connsiteX37" fmla="*/ 3244235 w 3898347"/>
              <a:gd name="connsiteY37" fmla="*/ 3834376 h 4260845"/>
              <a:gd name="connsiteX38" fmla="*/ 3226507 w 3898347"/>
              <a:gd name="connsiteY38" fmla="*/ 3820131 h 4260845"/>
              <a:gd name="connsiteX39" fmla="*/ 3191688 w 3898347"/>
              <a:gd name="connsiteY39" fmla="*/ 3837359 h 4260845"/>
              <a:gd name="connsiteX40" fmla="*/ 3153779 w 3898347"/>
              <a:gd name="connsiteY40" fmla="*/ 3848439 h 4260845"/>
              <a:gd name="connsiteX41" fmla="*/ 3090188 w 3898347"/>
              <a:gd name="connsiteY41" fmla="*/ 3855036 h 4260845"/>
              <a:gd name="connsiteX42" fmla="*/ 3031422 w 3898347"/>
              <a:gd name="connsiteY42" fmla="*/ 3858298 h 4260845"/>
              <a:gd name="connsiteX43" fmla="*/ 2996288 w 3898347"/>
              <a:gd name="connsiteY43" fmla="*/ 3860020 h 4260845"/>
              <a:gd name="connsiteX44" fmla="*/ 2901661 w 3898347"/>
              <a:gd name="connsiteY44" fmla="*/ 3882243 h 4260845"/>
              <a:gd name="connsiteX45" fmla="*/ 2782141 w 3898347"/>
              <a:gd name="connsiteY45" fmla="*/ 3932983 h 4260845"/>
              <a:gd name="connsiteX46" fmla="*/ 2749597 w 3898347"/>
              <a:gd name="connsiteY46" fmla="*/ 3956746 h 4260845"/>
              <a:gd name="connsiteX47" fmla="*/ 2730493 w 3898347"/>
              <a:gd name="connsiteY47" fmla="*/ 3955236 h 4260845"/>
              <a:gd name="connsiteX48" fmla="*/ 2707507 w 3898347"/>
              <a:gd name="connsiteY48" fmla="*/ 3947771 h 4260845"/>
              <a:gd name="connsiteX49" fmla="*/ 2701937 w 3898347"/>
              <a:gd name="connsiteY49" fmla="*/ 3950565 h 4260845"/>
              <a:gd name="connsiteX50" fmla="*/ 2679435 w 3898347"/>
              <a:gd name="connsiteY50" fmla="*/ 3949768 h 4260845"/>
              <a:gd name="connsiteX51" fmla="*/ 2667352 w 3898347"/>
              <a:gd name="connsiteY51" fmla="*/ 3942821 h 4260845"/>
              <a:gd name="connsiteX52" fmla="*/ 2657096 w 3898347"/>
              <a:gd name="connsiteY52" fmla="*/ 3953571 h 4260845"/>
              <a:gd name="connsiteX53" fmla="*/ 2655161 w 3898347"/>
              <a:gd name="connsiteY53" fmla="*/ 3962216 h 4260845"/>
              <a:gd name="connsiteX54" fmla="*/ 2638604 w 3898347"/>
              <a:gd name="connsiteY54" fmla="*/ 3955936 h 4260845"/>
              <a:gd name="connsiteX55" fmla="*/ 2626185 w 3898347"/>
              <a:gd name="connsiteY55" fmla="*/ 3962937 h 4260845"/>
              <a:gd name="connsiteX56" fmla="*/ 2614077 w 3898347"/>
              <a:gd name="connsiteY56" fmla="*/ 3955576 h 4260845"/>
              <a:gd name="connsiteX57" fmla="*/ 2609403 w 3898347"/>
              <a:gd name="connsiteY57" fmla="*/ 3956215 h 4260845"/>
              <a:gd name="connsiteX58" fmla="*/ 2597896 w 3898347"/>
              <a:gd name="connsiteY58" fmla="*/ 3958939 h 4260845"/>
              <a:gd name="connsiteX59" fmla="*/ 2578251 w 3898347"/>
              <a:gd name="connsiteY59" fmla="*/ 3965812 h 4260845"/>
              <a:gd name="connsiteX60" fmla="*/ 2571961 w 3898347"/>
              <a:gd name="connsiteY60" fmla="*/ 3966278 h 4260845"/>
              <a:gd name="connsiteX61" fmla="*/ 2559399 w 3898347"/>
              <a:gd name="connsiteY61" fmla="*/ 3979193 h 4260845"/>
              <a:gd name="connsiteX62" fmla="*/ 2533560 w 3898347"/>
              <a:gd name="connsiteY62" fmla="*/ 3988160 h 4260845"/>
              <a:gd name="connsiteX63" fmla="*/ 2515299 w 3898347"/>
              <a:gd name="connsiteY63" fmla="*/ 4016867 h 4260845"/>
              <a:gd name="connsiteX64" fmla="*/ 2513423 w 3898347"/>
              <a:gd name="connsiteY64" fmla="*/ 4018759 h 4260845"/>
              <a:gd name="connsiteX65" fmla="*/ 2482991 w 3898347"/>
              <a:gd name="connsiteY65" fmla="*/ 4012935 h 4260845"/>
              <a:gd name="connsiteX66" fmla="*/ 2446940 w 3898347"/>
              <a:gd name="connsiteY66" fmla="*/ 4021172 h 4260845"/>
              <a:gd name="connsiteX67" fmla="*/ 2404883 w 3898347"/>
              <a:gd name="connsiteY67" fmla="*/ 4024808 h 4260845"/>
              <a:gd name="connsiteX68" fmla="*/ 2373894 w 3898347"/>
              <a:gd name="connsiteY68" fmla="*/ 4023827 h 4260845"/>
              <a:gd name="connsiteX69" fmla="*/ 2297080 w 3898347"/>
              <a:gd name="connsiteY69" fmla="*/ 4040841 h 4260845"/>
              <a:gd name="connsiteX70" fmla="*/ 2170615 w 3898347"/>
              <a:gd name="connsiteY70" fmla="*/ 4077196 h 4260845"/>
              <a:gd name="connsiteX71" fmla="*/ 2143580 w 3898347"/>
              <a:gd name="connsiteY71" fmla="*/ 4083102 h 4260845"/>
              <a:gd name="connsiteX72" fmla="*/ 2119893 w 3898347"/>
              <a:gd name="connsiteY72" fmla="*/ 4080874 h 4260845"/>
              <a:gd name="connsiteX73" fmla="*/ 2114008 w 3898347"/>
              <a:gd name="connsiteY73" fmla="*/ 4073996 h 4260845"/>
              <a:gd name="connsiteX74" fmla="*/ 2099067 w 3898347"/>
              <a:gd name="connsiteY74" fmla="*/ 4076068 h 4260845"/>
              <a:gd name="connsiteX75" fmla="*/ 2095000 w 3898347"/>
              <a:gd name="connsiteY75" fmla="*/ 4075096 h 4260845"/>
              <a:gd name="connsiteX76" fmla="*/ 2071767 w 3898347"/>
              <a:gd name="connsiteY76" fmla="*/ 4071044 h 4260845"/>
              <a:gd name="connsiteX77" fmla="*/ 2024486 w 3898347"/>
              <a:gd name="connsiteY77" fmla="*/ 4100276 h 4260845"/>
              <a:gd name="connsiteX78" fmla="*/ 1944675 w 3898347"/>
              <a:gd name="connsiteY78" fmla="*/ 4121515 h 4260845"/>
              <a:gd name="connsiteX79" fmla="*/ 1739945 w 3898347"/>
              <a:gd name="connsiteY79" fmla="*/ 4171795 h 4260845"/>
              <a:gd name="connsiteX80" fmla="*/ 1662065 w 3898347"/>
              <a:gd name="connsiteY80" fmla="*/ 4184630 h 4260845"/>
              <a:gd name="connsiteX81" fmla="*/ 1595989 w 3898347"/>
              <a:gd name="connsiteY81" fmla="*/ 4193679 h 4260845"/>
              <a:gd name="connsiteX82" fmla="*/ 1559231 w 3898347"/>
              <a:gd name="connsiteY82" fmla="*/ 4195932 h 4260845"/>
              <a:gd name="connsiteX83" fmla="*/ 1537197 w 3898347"/>
              <a:gd name="connsiteY83" fmla="*/ 4209468 h 4260845"/>
              <a:gd name="connsiteX84" fmla="*/ 1508787 w 3898347"/>
              <a:gd name="connsiteY84" fmla="*/ 4234213 h 4260845"/>
              <a:gd name="connsiteX85" fmla="*/ 1488914 w 3898347"/>
              <a:gd name="connsiteY85" fmla="*/ 4241772 h 4260845"/>
              <a:gd name="connsiteX86" fmla="*/ 1488999 w 3898347"/>
              <a:gd name="connsiteY86" fmla="*/ 4251186 h 4260845"/>
              <a:gd name="connsiteX87" fmla="*/ 1475364 w 3898347"/>
              <a:gd name="connsiteY87" fmla="*/ 4248364 h 4260845"/>
              <a:gd name="connsiteX88" fmla="*/ 1444118 w 3898347"/>
              <a:gd name="connsiteY88" fmla="*/ 4246285 h 4260845"/>
              <a:gd name="connsiteX89" fmla="*/ 1405326 w 3898347"/>
              <a:gd name="connsiteY89" fmla="*/ 4248391 h 4260845"/>
              <a:gd name="connsiteX90" fmla="*/ 1344909 w 3898347"/>
              <a:gd name="connsiteY90" fmla="*/ 4237004 h 4260845"/>
              <a:gd name="connsiteX91" fmla="*/ 1298748 w 3898347"/>
              <a:gd name="connsiteY91" fmla="*/ 4241669 h 4260845"/>
              <a:gd name="connsiteX92" fmla="*/ 1231567 w 3898347"/>
              <a:gd name="connsiteY92" fmla="*/ 4219356 h 4260845"/>
              <a:gd name="connsiteX93" fmla="*/ 1216643 w 3898347"/>
              <a:gd name="connsiteY93" fmla="*/ 4229828 h 4260845"/>
              <a:gd name="connsiteX94" fmla="*/ 1214101 w 3898347"/>
              <a:gd name="connsiteY94" fmla="*/ 4231991 h 4260845"/>
              <a:gd name="connsiteX95" fmla="*/ 1203193 w 3898347"/>
              <a:gd name="connsiteY95" fmla="*/ 4232867 h 4260845"/>
              <a:gd name="connsiteX96" fmla="*/ 1201049 w 3898347"/>
              <a:gd name="connsiteY96" fmla="*/ 4242842 h 4260845"/>
              <a:gd name="connsiteX97" fmla="*/ 1185298 w 3898347"/>
              <a:gd name="connsiteY97" fmla="*/ 4251133 h 4260845"/>
              <a:gd name="connsiteX98" fmla="*/ 1164955 w 3898347"/>
              <a:gd name="connsiteY98" fmla="*/ 4250027 h 4260845"/>
              <a:gd name="connsiteX99" fmla="*/ 1067357 w 3898347"/>
              <a:gd name="connsiteY99" fmla="*/ 4233908 h 4260845"/>
              <a:gd name="connsiteX100" fmla="*/ 1009492 w 3898347"/>
              <a:gd name="connsiteY100" fmla="*/ 4230455 h 4260845"/>
              <a:gd name="connsiteX101" fmla="*/ 988345 w 3898347"/>
              <a:gd name="connsiteY101" fmla="*/ 4238880 h 4260845"/>
              <a:gd name="connsiteX102" fmla="*/ 958251 w 3898347"/>
              <a:gd name="connsiteY102" fmla="*/ 4244100 h 4260845"/>
              <a:gd name="connsiteX103" fmla="*/ 905785 w 3898347"/>
              <a:gd name="connsiteY103" fmla="*/ 4260845 h 4260845"/>
              <a:gd name="connsiteX104" fmla="*/ 837706 w 3898347"/>
              <a:gd name="connsiteY104" fmla="*/ 4245528 h 4260845"/>
              <a:gd name="connsiteX105" fmla="*/ 778474 w 3898347"/>
              <a:gd name="connsiteY105" fmla="*/ 4235526 h 4260845"/>
              <a:gd name="connsiteX106" fmla="*/ 774418 w 3898347"/>
              <a:gd name="connsiteY106" fmla="*/ 4242583 h 4260845"/>
              <a:gd name="connsiteX107" fmla="*/ 737705 w 3898347"/>
              <a:gd name="connsiteY107" fmla="*/ 4238891 h 4260845"/>
              <a:gd name="connsiteX108" fmla="*/ 641839 w 3898347"/>
              <a:gd name="connsiteY108" fmla="*/ 4211160 h 4260845"/>
              <a:gd name="connsiteX109" fmla="*/ 558105 w 3898347"/>
              <a:gd name="connsiteY109" fmla="*/ 4191218 h 4260845"/>
              <a:gd name="connsiteX110" fmla="*/ 515682 w 3898347"/>
              <a:gd name="connsiteY110" fmla="*/ 4193696 h 4260845"/>
              <a:gd name="connsiteX111" fmla="*/ 467082 w 3898347"/>
              <a:gd name="connsiteY111" fmla="*/ 4185616 h 4260845"/>
              <a:gd name="connsiteX112" fmla="*/ 437646 w 3898347"/>
              <a:gd name="connsiteY112" fmla="*/ 4212658 h 4260845"/>
              <a:gd name="connsiteX113" fmla="*/ 402271 w 3898347"/>
              <a:gd name="connsiteY113" fmla="*/ 4212774 h 4260845"/>
              <a:gd name="connsiteX114" fmla="*/ 384907 w 3898347"/>
              <a:gd name="connsiteY114" fmla="*/ 4201195 h 4260845"/>
              <a:gd name="connsiteX115" fmla="*/ 337154 w 3898347"/>
              <a:gd name="connsiteY115" fmla="*/ 4206136 h 4260845"/>
              <a:gd name="connsiteX116" fmla="*/ 298662 w 3898347"/>
              <a:gd name="connsiteY116" fmla="*/ 4211227 h 4260845"/>
              <a:gd name="connsiteX117" fmla="*/ 265740 w 3898347"/>
              <a:gd name="connsiteY117" fmla="*/ 4213623 h 4260845"/>
              <a:gd name="connsiteX118" fmla="*/ 176403 w 3898347"/>
              <a:gd name="connsiteY118" fmla="*/ 4227393 h 4260845"/>
              <a:gd name="connsiteX119" fmla="*/ 82528 w 3898347"/>
              <a:gd name="connsiteY119" fmla="*/ 4243774 h 4260845"/>
              <a:gd name="connsiteX120" fmla="*/ 19464 w 3898347"/>
              <a:gd name="connsiteY120" fmla="*/ 4256103 h 4260845"/>
              <a:gd name="connsiteX121" fmla="*/ 0 w 3898347"/>
              <a:gd name="connsiteY121" fmla="*/ 4221939 h 4260845"/>
              <a:gd name="connsiteX122" fmla="*/ 0 w 3898347"/>
              <a:gd name="connsiteY122" fmla="*/ 15850 h 4260845"/>
              <a:gd name="connsiteX123" fmla="*/ 3898347 w 3898347"/>
              <a:gd name="connsiteY123" fmla="*/ 0 h 4260845"/>
              <a:gd name="connsiteX0" fmla="*/ 3898347 w 3898347"/>
              <a:gd name="connsiteY0" fmla="*/ 0 h 4260845"/>
              <a:gd name="connsiteX1" fmla="*/ 3898347 w 3898347"/>
              <a:gd name="connsiteY1" fmla="*/ 3834445 h 4260845"/>
              <a:gd name="connsiteX2" fmla="*/ 3892314 w 3898347"/>
              <a:gd name="connsiteY2" fmla="*/ 3832951 h 4260845"/>
              <a:gd name="connsiteX3" fmla="*/ 3851953 w 3898347"/>
              <a:gd name="connsiteY3" fmla="*/ 3802983 h 4260845"/>
              <a:gd name="connsiteX4" fmla="*/ 3836418 w 3898347"/>
              <a:gd name="connsiteY4" fmla="*/ 3811513 h 4260845"/>
              <a:gd name="connsiteX5" fmla="*/ 3833758 w 3898347"/>
              <a:gd name="connsiteY5" fmla="*/ 3813341 h 4260845"/>
              <a:gd name="connsiteX6" fmla="*/ 3822673 w 3898347"/>
              <a:gd name="connsiteY6" fmla="*/ 3812913 h 4260845"/>
              <a:gd name="connsiteX7" fmla="*/ 3820104 w 3898347"/>
              <a:gd name="connsiteY7" fmla="*/ 3822466 h 4260845"/>
              <a:gd name="connsiteX8" fmla="*/ 3803816 w 3898347"/>
              <a:gd name="connsiteY8" fmla="*/ 3828757 h 4260845"/>
              <a:gd name="connsiteX9" fmla="*/ 3729936 w 3898347"/>
              <a:gd name="connsiteY9" fmla="*/ 3815386 h 4260845"/>
              <a:gd name="connsiteX10" fmla="*/ 3726018 w 3898347"/>
              <a:gd name="connsiteY10" fmla="*/ 3815100 h 4260845"/>
              <a:gd name="connsiteX11" fmla="*/ 3725413 w 3898347"/>
              <a:gd name="connsiteY11" fmla="*/ 3814615 h 4260845"/>
              <a:gd name="connsiteX12" fmla="*/ 3713801 w 3898347"/>
              <a:gd name="connsiteY12" fmla="*/ 3811018 h 4260845"/>
              <a:gd name="connsiteX13" fmla="*/ 3709087 w 3898347"/>
              <a:gd name="connsiteY13" fmla="*/ 3813195 h 4260845"/>
              <a:gd name="connsiteX14" fmla="*/ 3698038 w 3898347"/>
              <a:gd name="connsiteY14" fmla="*/ 3806182 h 4260845"/>
              <a:gd name="connsiteX15" fmla="*/ 3662227 w 3898347"/>
              <a:gd name="connsiteY15" fmla="*/ 3807761 h 4260845"/>
              <a:gd name="connsiteX16" fmla="*/ 3659872 w 3898347"/>
              <a:gd name="connsiteY16" fmla="*/ 3805524 h 4260845"/>
              <a:gd name="connsiteX17" fmla="*/ 3643454 w 3898347"/>
              <a:gd name="connsiteY17" fmla="*/ 3794831 h 4260845"/>
              <a:gd name="connsiteX18" fmla="*/ 3624789 w 3898347"/>
              <a:gd name="connsiteY18" fmla="*/ 3803185 h 4260845"/>
              <a:gd name="connsiteX19" fmla="*/ 3602327 w 3898347"/>
              <a:gd name="connsiteY19" fmla="*/ 3794616 h 4260845"/>
              <a:gd name="connsiteX20" fmla="*/ 3596645 w 3898347"/>
              <a:gd name="connsiteY20" fmla="*/ 3797108 h 4260845"/>
              <a:gd name="connsiteX21" fmla="*/ 3574144 w 3898347"/>
              <a:gd name="connsiteY21" fmla="*/ 3795108 h 4260845"/>
              <a:gd name="connsiteX22" fmla="*/ 3562310 w 3898347"/>
              <a:gd name="connsiteY22" fmla="*/ 3787534 h 4260845"/>
              <a:gd name="connsiteX23" fmla="*/ 3551635 w 3898347"/>
              <a:gd name="connsiteY23" fmla="*/ 3797705 h 4260845"/>
              <a:gd name="connsiteX24" fmla="*/ 3542668 w 3898347"/>
              <a:gd name="connsiteY24" fmla="*/ 3803283 h 4260845"/>
              <a:gd name="connsiteX25" fmla="*/ 3533033 w 3898347"/>
              <a:gd name="connsiteY25" fmla="*/ 3799071 h 4260845"/>
              <a:gd name="connsiteX26" fmla="*/ 3521726 w 3898347"/>
              <a:gd name="connsiteY26" fmla="*/ 3804691 h 4260845"/>
              <a:gd name="connsiteX27" fmla="*/ 3520080 w 3898347"/>
              <a:gd name="connsiteY27" fmla="*/ 3805210 h 4260845"/>
              <a:gd name="connsiteX28" fmla="*/ 3508491 w 3898347"/>
              <a:gd name="connsiteY28" fmla="*/ 3797398 h 4260845"/>
              <a:gd name="connsiteX29" fmla="*/ 3503787 w 3898347"/>
              <a:gd name="connsiteY29" fmla="*/ 3797787 h 4260845"/>
              <a:gd name="connsiteX30" fmla="*/ 3492165 w 3898347"/>
              <a:gd name="connsiteY30" fmla="*/ 3799887 h 4260845"/>
              <a:gd name="connsiteX31" fmla="*/ 3472233 w 3898347"/>
              <a:gd name="connsiteY31" fmla="*/ 3805682 h 4260845"/>
              <a:gd name="connsiteX32" fmla="*/ 3465921 w 3898347"/>
              <a:gd name="connsiteY32" fmla="*/ 3805814 h 4260845"/>
              <a:gd name="connsiteX33" fmla="*/ 3455541 w 3898347"/>
              <a:gd name="connsiteY33" fmla="*/ 3815505 h 4260845"/>
              <a:gd name="connsiteX34" fmla="*/ 3429027 w 3898347"/>
              <a:gd name="connsiteY34" fmla="*/ 3816906 h 4260845"/>
              <a:gd name="connsiteX35" fmla="*/ 3369507 w 3898347"/>
              <a:gd name="connsiteY35" fmla="*/ 3825563 h 4260845"/>
              <a:gd name="connsiteX36" fmla="*/ 3324491 w 3898347"/>
              <a:gd name="connsiteY36" fmla="*/ 3832006 h 4260845"/>
              <a:gd name="connsiteX37" fmla="*/ 3244235 w 3898347"/>
              <a:gd name="connsiteY37" fmla="*/ 3834376 h 4260845"/>
              <a:gd name="connsiteX38" fmla="*/ 3226507 w 3898347"/>
              <a:gd name="connsiteY38" fmla="*/ 3820131 h 4260845"/>
              <a:gd name="connsiteX39" fmla="*/ 3191688 w 3898347"/>
              <a:gd name="connsiteY39" fmla="*/ 3837359 h 4260845"/>
              <a:gd name="connsiteX40" fmla="*/ 3153779 w 3898347"/>
              <a:gd name="connsiteY40" fmla="*/ 3848439 h 4260845"/>
              <a:gd name="connsiteX41" fmla="*/ 3090188 w 3898347"/>
              <a:gd name="connsiteY41" fmla="*/ 3855036 h 4260845"/>
              <a:gd name="connsiteX42" fmla="*/ 3031422 w 3898347"/>
              <a:gd name="connsiteY42" fmla="*/ 3858298 h 4260845"/>
              <a:gd name="connsiteX43" fmla="*/ 2996288 w 3898347"/>
              <a:gd name="connsiteY43" fmla="*/ 3860020 h 4260845"/>
              <a:gd name="connsiteX44" fmla="*/ 2901661 w 3898347"/>
              <a:gd name="connsiteY44" fmla="*/ 3882243 h 4260845"/>
              <a:gd name="connsiteX45" fmla="*/ 2782141 w 3898347"/>
              <a:gd name="connsiteY45" fmla="*/ 3932983 h 4260845"/>
              <a:gd name="connsiteX46" fmla="*/ 2749597 w 3898347"/>
              <a:gd name="connsiteY46" fmla="*/ 3956746 h 4260845"/>
              <a:gd name="connsiteX47" fmla="*/ 2730493 w 3898347"/>
              <a:gd name="connsiteY47" fmla="*/ 3955236 h 4260845"/>
              <a:gd name="connsiteX48" fmla="*/ 2707507 w 3898347"/>
              <a:gd name="connsiteY48" fmla="*/ 3947771 h 4260845"/>
              <a:gd name="connsiteX49" fmla="*/ 2701937 w 3898347"/>
              <a:gd name="connsiteY49" fmla="*/ 3950565 h 4260845"/>
              <a:gd name="connsiteX50" fmla="*/ 2679435 w 3898347"/>
              <a:gd name="connsiteY50" fmla="*/ 3949768 h 4260845"/>
              <a:gd name="connsiteX51" fmla="*/ 2667352 w 3898347"/>
              <a:gd name="connsiteY51" fmla="*/ 3942821 h 4260845"/>
              <a:gd name="connsiteX52" fmla="*/ 2657096 w 3898347"/>
              <a:gd name="connsiteY52" fmla="*/ 3953571 h 4260845"/>
              <a:gd name="connsiteX53" fmla="*/ 2655161 w 3898347"/>
              <a:gd name="connsiteY53" fmla="*/ 3962216 h 4260845"/>
              <a:gd name="connsiteX54" fmla="*/ 2638604 w 3898347"/>
              <a:gd name="connsiteY54" fmla="*/ 3955936 h 4260845"/>
              <a:gd name="connsiteX55" fmla="*/ 2626185 w 3898347"/>
              <a:gd name="connsiteY55" fmla="*/ 3962937 h 4260845"/>
              <a:gd name="connsiteX56" fmla="*/ 2614077 w 3898347"/>
              <a:gd name="connsiteY56" fmla="*/ 3955576 h 4260845"/>
              <a:gd name="connsiteX57" fmla="*/ 2609403 w 3898347"/>
              <a:gd name="connsiteY57" fmla="*/ 3956215 h 4260845"/>
              <a:gd name="connsiteX58" fmla="*/ 2597896 w 3898347"/>
              <a:gd name="connsiteY58" fmla="*/ 3958939 h 4260845"/>
              <a:gd name="connsiteX59" fmla="*/ 2578251 w 3898347"/>
              <a:gd name="connsiteY59" fmla="*/ 3965812 h 4260845"/>
              <a:gd name="connsiteX60" fmla="*/ 2571961 w 3898347"/>
              <a:gd name="connsiteY60" fmla="*/ 3966278 h 4260845"/>
              <a:gd name="connsiteX61" fmla="*/ 2559399 w 3898347"/>
              <a:gd name="connsiteY61" fmla="*/ 3979193 h 4260845"/>
              <a:gd name="connsiteX62" fmla="*/ 2533560 w 3898347"/>
              <a:gd name="connsiteY62" fmla="*/ 3988160 h 4260845"/>
              <a:gd name="connsiteX63" fmla="*/ 2515299 w 3898347"/>
              <a:gd name="connsiteY63" fmla="*/ 4016867 h 4260845"/>
              <a:gd name="connsiteX64" fmla="*/ 2513423 w 3898347"/>
              <a:gd name="connsiteY64" fmla="*/ 4018759 h 4260845"/>
              <a:gd name="connsiteX65" fmla="*/ 2482991 w 3898347"/>
              <a:gd name="connsiteY65" fmla="*/ 4012935 h 4260845"/>
              <a:gd name="connsiteX66" fmla="*/ 2446940 w 3898347"/>
              <a:gd name="connsiteY66" fmla="*/ 4021172 h 4260845"/>
              <a:gd name="connsiteX67" fmla="*/ 2404883 w 3898347"/>
              <a:gd name="connsiteY67" fmla="*/ 4024808 h 4260845"/>
              <a:gd name="connsiteX68" fmla="*/ 2373894 w 3898347"/>
              <a:gd name="connsiteY68" fmla="*/ 4023827 h 4260845"/>
              <a:gd name="connsiteX69" fmla="*/ 2297080 w 3898347"/>
              <a:gd name="connsiteY69" fmla="*/ 4040841 h 4260845"/>
              <a:gd name="connsiteX70" fmla="*/ 2170615 w 3898347"/>
              <a:gd name="connsiteY70" fmla="*/ 4077196 h 4260845"/>
              <a:gd name="connsiteX71" fmla="*/ 2143580 w 3898347"/>
              <a:gd name="connsiteY71" fmla="*/ 4083102 h 4260845"/>
              <a:gd name="connsiteX72" fmla="*/ 2119893 w 3898347"/>
              <a:gd name="connsiteY72" fmla="*/ 4080874 h 4260845"/>
              <a:gd name="connsiteX73" fmla="*/ 2114008 w 3898347"/>
              <a:gd name="connsiteY73" fmla="*/ 4073996 h 4260845"/>
              <a:gd name="connsiteX74" fmla="*/ 2099067 w 3898347"/>
              <a:gd name="connsiteY74" fmla="*/ 4076068 h 4260845"/>
              <a:gd name="connsiteX75" fmla="*/ 2095000 w 3898347"/>
              <a:gd name="connsiteY75" fmla="*/ 4075096 h 4260845"/>
              <a:gd name="connsiteX76" fmla="*/ 2071767 w 3898347"/>
              <a:gd name="connsiteY76" fmla="*/ 4071044 h 4260845"/>
              <a:gd name="connsiteX77" fmla="*/ 2024486 w 3898347"/>
              <a:gd name="connsiteY77" fmla="*/ 4100276 h 4260845"/>
              <a:gd name="connsiteX78" fmla="*/ 1944675 w 3898347"/>
              <a:gd name="connsiteY78" fmla="*/ 4121515 h 4260845"/>
              <a:gd name="connsiteX79" fmla="*/ 1739945 w 3898347"/>
              <a:gd name="connsiteY79" fmla="*/ 4171795 h 4260845"/>
              <a:gd name="connsiteX80" fmla="*/ 1662065 w 3898347"/>
              <a:gd name="connsiteY80" fmla="*/ 4184630 h 4260845"/>
              <a:gd name="connsiteX81" fmla="*/ 1595989 w 3898347"/>
              <a:gd name="connsiteY81" fmla="*/ 4193679 h 4260845"/>
              <a:gd name="connsiteX82" fmla="*/ 1559231 w 3898347"/>
              <a:gd name="connsiteY82" fmla="*/ 4195932 h 4260845"/>
              <a:gd name="connsiteX83" fmla="*/ 1537197 w 3898347"/>
              <a:gd name="connsiteY83" fmla="*/ 4209468 h 4260845"/>
              <a:gd name="connsiteX84" fmla="*/ 1508787 w 3898347"/>
              <a:gd name="connsiteY84" fmla="*/ 4234213 h 4260845"/>
              <a:gd name="connsiteX85" fmla="*/ 1488914 w 3898347"/>
              <a:gd name="connsiteY85" fmla="*/ 4241772 h 4260845"/>
              <a:gd name="connsiteX86" fmla="*/ 1488999 w 3898347"/>
              <a:gd name="connsiteY86" fmla="*/ 4251186 h 4260845"/>
              <a:gd name="connsiteX87" fmla="*/ 1475364 w 3898347"/>
              <a:gd name="connsiteY87" fmla="*/ 4248364 h 4260845"/>
              <a:gd name="connsiteX88" fmla="*/ 1444118 w 3898347"/>
              <a:gd name="connsiteY88" fmla="*/ 4246285 h 4260845"/>
              <a:gd name="connsiteX89" fmla="*/ 1405326 w 3898347"/>
              <a:gd name="connsiteY89" fmla="*/ 4248391 h 4260845"/>
              <a:gd name="connsiteX90" fmla="*/ 1344909 w 3898347"/>
              <a:gd name="connsiteY90" fmla="*/ 4237004 h 4260845"/>
              <a:gd name="connsiteX91" fmla="*/ 1298748 w 3898347"/>
              <a:gd name="connsiteY91" fmla="*/ 4241669 h 4260845"/>
              <a:gd name="connsiteX92" fmla="*/ 1251302 w 3898347"/>
              <a:gd name="connsiteY92" fmla="*/ 4232513 h 4260845"/>
              <a:gd name="connsiteX93" fmla="*/ 1216643 w 3898347"/>
              <a:gd name="connsiteY93" fmla="*/ 4229828 h 4260845"/>
              <a:gd name="connsiteX94" fmla="*/ 1214101 w 3898347"/>
              <a:gd name="connsiteY94" fmla="*/ 4231991 h 4260845"/>
              <a:gd name="connsiteX95" fmla="*/ 1203193 w 3898347"/>
              <a:gd name="connsiteY95" fmla="*/ 4232867 h 4260845"/>
              <a:gd name="connsiteX96" fmla="*/ 1201049 w 3898347"/>
              <a:gd name="connsiteY96" fmla="*/ 4242842 h 4260845"/>
              <a:gd name="connsiteX97" fmla="*/ 1185298 w 3898347"/>
              <a:gd name="connsiteY97" fmla="*/ 4251133 h 4260845"/>
              <a:gd name="connsiteX98" fmla="*/ 1164955 w 3898347"/>
              <a:gd name="connsiteY98" fmla="*/ 4250027 h 4260845"/>
              <a:gd name="connsiteX99" fmla="*/ 1067357 w 3898347"/>
              <a:gd name="connsiteY99" fmla="*/ 4233908 h 4260845"/>
              <a:gd name="connsiteX100" fmla="*/ 1009492 w 3898347"/>
              <a:gd name="connsiteY100" fmla="*/ 4230455 h 4260845"/>
              <a:gd name="connsiteX101" fmla="*/ 988345 w 3898347"/>
              <a:gd name="connsiteY101" fmla="*/ 4238880 h 4260845"/>
              <a:gd name="connsiteX102" fmla="*/ 958251 w 3898347"/>
              <a:gd name="connsiteY102" fmla="*/ 4244100 h 4260845"/>
              <a:gd name="connsiteX103" fmla="*/ 905785 w 3898347"/>
              <a:gd name="connsiteY103" fmla="*/ 4260845 h 4260845"/>
              <a:gd name="connsiteX104" fmla="*/ 837706 w 3898347"/>
              <a:gd name="connsiteY104" fmla="*/ 4245528 h 4260845"/>
              <a:gd name="connsiteX105" fmla="*/ 778474 w 3898347"/>
              <a:gd name="connsiteY105" fmla="*/ 4235526 h 4260845"/>
              <a:gd name="connsiteX106" fmla="*/ 774418 w 3898347"/>
              <a:gd name="connsiteY106" fmla="*/ 4242583 h 4260845"/>
              <a:gd name="connsiteX107" fmla="*/ 737705 w 3898347"/>
              <a:gd name="connsiteY107" fmla="*/ 4238891 h 4260845"/>
              <a:gd name="connsiteX108" fmla="*/ 641839 w 3898347"/>
              <a:gd name="connsiteY108" fmla="*/ 4211160 h 4260845"/>
              <a:gd name="connsiteX109" fmla="*/ 558105 w 3898347"/>
              <a:gd name="connsiteY109" fmla="*/ 4191218 h 4260845"/>
              <a:gd name="connsiteX110" fmla="*/ 515682 w 3898347"/>
              <a:gd name="connsiteY110" fmla="*/ 4193696 h 4260845"/>
              <a:gd name="connsiteX111" fmla="*/ 467082 w 3898347"/>
              <a:gd name="connsiteY111" fmla="*/ 4185616 h 4260845"/>
              <a:gd name="connsiteX112" fmla="*/ 437646 w 3898347"/>
              <a:gd name="connsiteY112" fmla="*/ 4212658 h 4260845"/>
              <a:gd name="connsiteX113" fmla="*/ 402271 w 3898347"/>
              <a:gd name="connsiteY113" fmla="*/ 4212774 h 4260845"/>
              <a:gd name="connsiteX114" fmla="*/ 384907 w 3898347"/>
              <a:gd name="connsiteY114" fmla="*/ 4201195 h 4260845"/>
              <a:gd name="connsiteX115" fmla="*/ 337154 w 3898347"/>
              <a:gd name="connsiteY115" fmla="*/ 4206136 h 4260845"/>
              <a:gd name="connsiteX116" fmla="*/ 298662 w 3898347"/>
              <a:gd name="connsiteY116" fmla="*/ 4211227 h 4260845"/>
              <a:gd name="connsiteX117" fmla="*/ 265740 w 3898347"/>
              <a:gd name="connsiteY117" fmla="*/ 4213623 h 4260845"/>
              <a:gd name="connsiteX118" fmla="*/ 176403 w 3898347"/>
              <a:gd name="connsiteY118" fmla="*/ 4227393 h 4260845"/>
              <a:gd name="connsiteX119" fmla="*/ 82528 w 3898347"/>
              <a:gd name="connsiteY119" fmla="*/ 4243774 h 4260845"/>
              <a:gd name="connsiteX120" fmla="*/ 19464 w 3898347"/>
              <a:gd name="connsiteY120" fmla="*/ 4256103 h 4260845"/>
              <a:gd name="connsiteX121" fmla="*/ 0 w 3898347"/>
              <a:gd name="connsiteY121" fmla="*/ 4221939 h 4260845"/>
              <a:gd name="connsiteX122" fmla="*/ 0 w 3898347"/>
              <a:gd name="connsiteY122" fmla="*/ 15850 h 4260845"/>
              <a:gd name="connsiteX123" fmla="*/ 3898347 w 3898347"/>
              <a:gd name="connsiteY123" fmla="*/ 0 h 4260845"/>
              <a:gd name="connsiteX0" fmla="*/ 3898347 w 3898347"/>
              <a:gd name="connsiteY0" fmla="*/ 0 h 4256103"/>
              <a:gd name="connsiteX1" fmla="*/ 3898347 w 3898347"/>
              <a:gd name="connsiteY1" fmla="*/ 3834445 h 4256103"/>
              <a:gd name="connsiteX2" fmla="*/ 3892314 w 3898347"/>
              <a:gd name="connsiteY2" fmla="*/ 3832951 h 4256103"/>
              <a:gd name="connsiteX3" fmla="*/ 3851953 w 3898347"/>
              <a:gd name="connsiteY3" fmla="*/ 3802983 h 4256103"/>
              <a:gd name="connsiteX4" fmla="*/ 3836418 w 3898347"/>
              <a:gd name="connsiteY4" fmla="*/ 3811513 h 4256103"/>
              <a:gd name="connsiteX5" fmla="*/ 3833758 w 3898347"/>
              <a:gd name="connsiteY5" fmla="*/ 3813341 h 4256103"/>
              <a:gd name="connsiteX6" fmla="*/ 3822673 w 3898347"/>
              <a:gd name="connsiteY6" fmla="*/ 3812913 h 4256103"/>
              <a:gd name="connsiteX7" fmla="*/ 3820104 w 3898347"/>
              <a:gd name="connsiteY7" fmla="*/ 3822466 h 4256103"/>
              <a:gd name="connsiteX8" fmla="*/ 3803816 w 3898347"/>
              <a:gd name="connsiteY8" fmla="*/ 3828757 h 4256103"/>
              <a:gd name="connsiteX9" fmla="*/ 3729936 w 3898347"/>
              <a:gd name="connsiteY9" fmla="*/ 3815386 h 4256103"/>
              <a:gd name="connsiteX10" fmla="*/ 3726018 w 3898347"/>
              <a:gd name="connsiteY10" fmla="*/ 3815100 h 4256103"/>
              <a:gd name="connsiteX11" fmla="*/ 3725413 w 3898347"/>
              <a:gd name="connsiteY11" fmla="*/ 3814615 h 4256103"/>
              <a:gd name="connsiteX12" fmla="*/ 3713801 w 3898347"/>
              <a:gd name="connsiteY12" fmla="*/ 3811018 h 4256103"/>
              <a:gd name="connsiteX13" fmla="*/ 3709087 w 3898347"/>
              <a:gd name="connsiteY13" fmla="*/ 3813195 h 4256103"/>
              <a:gd name="connsiteX14" fmla="*/ 3698038 w 3898347"/>
              <a:gd name="connsiteY14" fmla="*/ 3806182 h 4256103"/>
              <a:gd name="connsiteX15" fmla="*/ 3662227 w 3898347"/>
              <a:gd name="connsiteY15" fmla="*/ 3807761 h 4256103"/>
              <a:gd name="connsiteX16" fmla="*/ 3659872 w 3898347"/>
              <a:gd name="connsiteY16" fmla="*/ 3805524 h 4256103"/>
              <a:gd name="connsiteX17" fmla="*/ 3643454 w 3898347"/>
              <a:gd name="connsiteY17" fmla="*/ 3794831 h 4256103"/>
              <a:gd name="connsiteX18" fmla="*/ 3624789 w 3898347"/>
              <a:gd name="connsiteY18" fmla="*/ 3803185 h 4256103"/>
              <a:gd name="connsiteX19" fmla="*/ 3602327 w 3898347"/>
              <a:gd name="connsiteY19" fmla="*/ 3794616 h 4256103"/>
              <a:gd name="connsiteX20" fmla="*/ 3596645 w 3898347"/>
              <a:gd name="connsiteY20" fmla="*/ 3797108 h 4256103"/>
              <a:gd name="connsiteX21" fmla="*/ 3574144 w 3898347"/>
              <a:gd name="connsiteY21" fmla="*/ 3795108 h 4256103"/>
              <a:gd name="connsiteX22" fmla="*/ 3562310 w 3898347"/>
              <a:gd name="connsiteY22" fmla="*/ 3787534 h 4256103"/>
              <a:gd name="connsiteX23" fmla="*/ 3551635 w 3898347"/>
              <a:gd name="connsiteY23" fmla="*/ 3797705 h 4256103"/>
              <a:gd name="connsiteX24" fmla="*/ 3542668 w 3898347"/>
              <a:gd name="connsiteY24" fmla="*/ 3803283 h 4256103"/>
              <a:gd name="connsiteX25" fmla="*/ 3533033 w 3898347"/>
              <a:gd name="connsiteY25" fmla="*/ 3799071 h 4256103"/>
              <a:gd name="connsiteX26" fmla="*/ 3521726 w 3898347"/>
              <a:gd name="connsiteY26" fmla="*/ 3804691 h 4256103"/>
              <a:gd name="connsiteX27" fmla="*/ 3520080 w 3898347"/>
              <a:gd name="connsiteY27" fmla="*/ 3805210 h 4256103"/>
              <a:gd name="connsiteX28" fmla="*/ 3508491 w 3898347"/>
              <a:gd name="connsiteY28" fmla="*/ 3797398 h 4256103"/>
              <a:gd name="connsiteX29" fmla="*/ 3503787 w 3898347"/>
              <a:gd name="connsiteY29" fmla="*/ 3797787 h 4256103"/>
              <a:gd name="connsiteX30" fmla="*/ 3492165 w 3898347"/>
              <a:gd name="connsiteY30" fmla="*/ 3799887 h 4256103"/>
              <a:gd name="connsiteX31" fmla="*/ 3472233 w 3898347"/>
              <a:gd name="connsiteY31" fmla="*/ 3805682 h 4256103"/>
              <a:gd name="connsiteX32" fmla="*/ 3465921 w 3898347"/>
              <a:gd name="connsiteY32" fmla="*/ 3805814 h 4256103"/>
              <a:gd name="connsiteX33" fmla="*/ 3455541 w 3898347"/>
              <a:gd name="connsiteY33" fmla="*/ 3815505 h 4256103"/>
              <a:gd name="connsiteX34" fmla="*/ 3429027 w 3898347"/>
              <a:gd name="connsiteY34" fmla="*/ 3816906 h 4256103"/>
              <a:gd name="connsiteX35" fmla="*/ 3369507 w 3898347"/>
              <a:gd name="connsiteY35" fmla="*/ 3825563 h 4256103"/>
              <a:gd name="connsiteX36" fmla="*/ 3324491 w 3898347"/>
              <a:gd name="connsiteY36" fmla="*/ 3832006 h 4256103"/>
              <a:gd name="connsiteX37" fmla="*/ 3244235 w 3898347"/>
              <a:gd name="connsiteY37" fmla="*/ 3834376 h 4256103"/>
              <a:gd name="connsiteX38" fmla="*/ 3226507 w 3898347"/>
              <a:gd name="connsiteY38" fmla="*/ 3820131 h 4256103"/>
              <a:gd name="connsiteX39" fmla="*/ 3191688 w 3898347"/>
              <a:gd name="connsiteY39" fmla="*/ 3837359 h 4256103"/>
              <a:gd name="connsiteX40" fmla="*/ 3153779 w 3898347"/>
              <a:gd name="connsiteY40" fmla="*/ 3848439 h 4256103"/>
              <a:gd name="connsiteX41" fmla="*/ 3090188 w 3898347"/>
              <a:gd name="connsiteY41" fmla="*/ 3855036 h 4256103"/>
              <a:gd name="connsiteX42" fmla="*/ 3031422 w 3898347"/>
              <a:gd name="connsiteY42" fmla="*/ 3858298 h 4256103"/>
              <a:gd name="connsiteX43" fmla="*/ 2996288 w 3898347"/>
              <a:gd name="connsiteY43" fmla="*/ 3860020 h 4256103"/>
              <a:gd name="connsiteX44" fmla="*/ 2901661 w 3898347"/>
              <a:gd name="connsiteY44" fmla="*/ 3882243 h 4256103"/>
              <a:gd name="connsiteX45" fmla="*/ 2782141 w 3898347"/>
              <a:gd name="connsiteY45" fmla="*/ 3932983 h 4256103"/>
              <a:gd name="connsiteX46" fmla="*/ 2749597 w 3898347"/>
              <a:gd name="connsiteY46" fmla="*/ 3956746 h 4256103"/>
              <a:gd name="connsiteX47" fmla="*/ 2730493 w 3898347"/>
              <a:gd name="connsiteY47" fmla="*/ 3955236 h 4256103"/>
              <a:gd name="connsiteX48" fmla="*/ 2707507 w 3898347"/>
              <a:gd name="connsiteY48" fmla="*/ 3947771 h 4256103"/>
              <a:gd name="connsiteX49" fmla="*/ 2701937 w 3898347"/>
              <a:gd name="connsiteY49" fmla="*/ 3950565 h 4256103"/>
              <a:gd name="connsiteX50" fmla="*/ 2679435 w 3898347"/>
              <a:gd name="connsiteY50" fmla="*/ 3949768 h 4256103"/>
              <a:gd name="connsiteX51" fmla="*/ 2667352 w 3898347"/>
              <a:gd name="connsiteY51" fmla="*/ 3942821 h 4256103"/>
              <a:gd name="connsiteX52" fmla="*/ 2657096 w 3898347"/>
              <a:gd name="connsiteY52" fmla="*/ 3953571 h 4256103"/>
              <a:gd name="connsiteX53" fmla="*/ 2655161 w 3898347"/>
              <a:gd name="connsiteY53" fmla="*/ 3962216 h 4256103"/>
              <a:gd name="connsiteX54" fmla="*/ 2638604 w 3898347"/>
              <a:gd name="connsiteY54" fmla="*/ 3955936 h 4256103"/>
              <a:gd name="connsiteX55" fmla="*/ 2626185 w 3898347"/>
              <a:gd name="connsiteY55" fmla="*/ 3962937 h 4256103"/>
              <a:gd name="connsiteX56" fmla="*/ 2614077 w 3898347"/>
              <a:gd name="connsiteY56" fmla="*/ 3955576 h 4256103"/>
              <a:gd name="connsiteX57" fmla="*/ 2609403 w 3898347"/>
              <a:gd name="connsiteY57" fmla="*/ 3956215 h 4256103"/>
              <a:gd name="connsiteX58" fmla="*/ 2597896 w 3898347"/>
              <a:gd name="connsiteY58" fmla="*/ 3958939 h 4256103"/>
              <a:gd name="connsiteX59" fmla="*/ 2578251 w 3898347"/>
              <a:gd name="connsiteY59" fmla="*/ 3965812 h 4256103"/>
              <a:gd name="connsiteX60" fmla="*/ 2571961 w 3898347"/>
              <a:gd name="connsiteY60" fmla="*/ 3966278 h 4256103"/>
              <a:gd name="connsiteX61" fmla="*/ 2559399 w 3898347"/>
              <a:gd name="connsiteY61" fmla="*/ 3979193 h 4256103"/>
              <a:gd name="connsiteX62" fmla="*/ 2533560 w 3898347"/>
              <a:gd name="connsiteY62" fmla="*/ 3988160 h 4256103"/>
              <a:gd name="connsiteX63" fmla="*/ 2515299 w 3898347"/>
              <a:gd name="connsiteY63" fmla="*/ 4016867 h 4256103"/>
              <a:gd name="connsiteX64" fmla="*/ 2513423 w 3898347"/>
              <a:gd name="connsiteY64" fmla="*/ 4018759 h 4256103"/>
              <a:gd name="connsiteX65" fmla="*/ 2482991 w 3898347"/>
              <a:gd name="connsiteY65" fmla="*/ 4012935 h 4256103"/>
              <a:gd name="connsiteX66" fmla="*/ 2446940 w 3898347"/>
              <a:gd name="connsiteY66" fmla="*/ 4021172 h 4256103"/>
              <a:gd name="connsiteX67" fmla="*/ 2404883 w 3898347"/>
              <a:gd name="connsiteY67" fmla="*/ 4024808 h 4256103"/>
              <a:gd name="connsiteX68" fmla="*/ 2373894 w 3898347"/>
              <a:gd name="connsiteY68" fmla="*/ 4023827 h 4256103"/>
              <a:gd name="connsiteX69" fmla="*/ 2297080 w 3898347"/>
              <a:gd name="connsiteY69" fmla="*/ 4040841 h 4256103"/>
              <a:gd name="connsiteX70" fmla="*/ 2170615 w 3898347"/>
              <a:gd name="connsiteY70" fmla="*/ 4077196 h 4256103"/>
              <a:gd name="connsiteX71" fmla="*/ 2143580 w 3898347"/>
              <a:gd name="connsiteY71" fmla="*/ 4083102 h 4256103"/>
              <a:gd name="connsiteX72" fmla="*/ 2119893 w 3898347"/>
              <a:gd name="connsiteY72" fmla="*/ 4080874 h 4256103"/>
              <a:gd name="connsiteX73" fmla="*/ 2114008 w 3898347"/>
              <a:gd name="connsiteY73" fmla="*/ 4073996 h 4256103"/>
              <a:gd name="connsiteX74" fmla="*/ 2099067 w 3898347"/>
              <a:gd name="connsiteY74" fmla="*/ 4076068 h 4256103"/>
              <a:gd name="connsiteX75" fmla="*/ 2095000 w 3898347"/>
              <a:gd name="connsiteY75" fmla="*/ 4075096 h 4256103"/>
              <a:gd name="connsiteX76" fmla="*/ 2071767 w 3898347"/>
              <a:gd name="connsiteY76" fmla="*/ 4071044 h 4256103"/>
              <a:gd name="connsiteX77" fmla="*/ 2024486 w 3898347"/>
              <a:gd name="connsiteY77" fmla="*/ 4100276 h 4256103"/>
              <a:gd name="connsiteX78" fmla="*/ 1944675 w 3898347"/>
              <a:gd name="connsiteY78" fmla="*/ 4121515 h 4256103"/>
              <a:gd name="connsiteX79" fmla="*/ 1739945 w 3898347"/>
              <a:gd name="connsiteY79" fmla="*/ 4171795 h 4256103"/>
              <a:gd name="connsiteX80" fmla="*/ 1662065 w 3898347"/>
              <a:gd name="connsiteY80" fmla="*/ 4184630 h 4256103"/>
              <a:gd name="connsiteX81" fmla="*/ 1595989 w 3898347"/>
              <a:gd name="connsiteY81" fmla="*/ 4193679 h 4256103"/>
              <a:gd name="connsiteX82" fmla="*/ 1559231 w 3898347"/>
              <a:gd name="connsiteY82" fmla="*/ 4195932 h 4256103"/>
              <a:gd name="connsiteX83" fmla="*/ 1537197 w 3898347"/>
              <a:gd name="connsiteY83" fmla="*/ 4209468 h 4256103"/>
              <a:gd name="connsiteX84" fmla="*/ 1508787 w 3898347"/>
              <a:gd name="connsiteY84" fmla="*/ 4234213 h 4256103"/>
              <a:gd name="connsiteX85" fmla="*/ 1488914 w 3898347"/>
              <a:gd name="connsiteY85" fmla="*/ 4241772 h 4256103"/>
              <a:gd name="connsiteX86" fmla="*/ 1488999 w 3898347"/>
              <a:gd name="connsiteY86" fmla="*/ 4251186 h 4256103"/>
              <a:gd name="connsiteX87" fmla="*/ 1475364 w 3898347"/>
              <a:gd name="connsiteY87" fmla="*/ 4248364 h 4256103"/>
              <a:gd name="connsiteX88" fmla="*/ 1444118 w 3898347"/>
              <a:gd name="connsiteY88" fmla="*/ 4246285 h 4256103"/>
              <a:gd name="connsiteX89" fmla="*/ 1405326 w 3898347"/>
              <a:gd name="connsiteY89" fmla="*/ 4248391 h 4256103"/>
              <a:gd name="connsiteX90" fmla="*/ 1344909 w 3898347"/>
              <a:gd name="connsiteY90" fmla="*/ 4237004 h 4256103"/>
              <a:gd name="connsiteX91" fmla="*/ 1298748 w 3898347"/>
              <a:gd name="connsiteY91" fmla="*/ 4241669 h 4256103"/>
              <a:gd name="connsiteX92" fmla="*/ 1251302 w 3898347"/>
              <a:gd name="connsiteY92" fmla="*/ 4232513 h 4256103"/>
              <a:gd name="connsiteX93" fmla="*/ 1216643 w 3898347"/>
              <a:gd name="connsiteY93" fmla="*/ 4229828 h 4256103"/>
              <a:gd name="connsiteX94" fmla="*/ 1214101 w 3898347"/>
              <a:gd name="connsiteY94" fmla="*/ 4231991 h 4256103"/>
              <a:gd name="connsiteX95" fmla="*/ 1203193 w 3898347"/>
              <a:gd name="connsiteY95" fmla="*/ 4232867 h 4256103"/>
              <a:gd name="connsiteX96" fmla="*/ 1201049 w 3898347"/>
              <a:gd name="connsiteY96" fmla="*/ 4242842 h 4256103"/>
              <a:gd name="connsiteX97" fmla="*/ 1185298 w 3898347"/>
              <a:gd name="connsiteY97" fmla="*/ 4251133 h 4256103"/>
              <a:gd name="connsiteX98" fmla="*/ 1164955 w 3898347"/>
              <a:gd name="connsiteY98" fmla="*/ 4250027 h 4256103"/>
              <a:gd name="connsiteX99" fmla="*/ 1067357 w 3898347"/>
              <a:gd name="connsiteY99" fmla="*/ 4233908 h 4256103"/>
              <a:gd name="connsiteX100" fmla="*/ 1009492 w 3898347"/>
              <a:gd name="connsiteY100" fmla="*/ 4230455 h 4256103"/>
              <a:gd name="connsiteX101" fmla="*/ 988345 w 3898347"/>
              <a:gd name="connsiteY101" fmla="*/ 4238880 h 4256103"/>
              <a:gd name="connsiteX102" fmla="*/ 958251 w 3898347"/>
              <a:gd name="connsiteY102" fmla="*/ 4244100 h 4256103"/>
              <a:gd name="connsiteX103" fmla="*/ 899207 w 3898347"/>
              <a:gd name="connsiteY103" fmla="*/ 4247688 h 4256103"/>
              <a:gd name="connsiteX104" fmla="*/ 837706 w 3898347"/>
              <a:gd name="connsiteY104" fmla="*/ 4245528 h 4256103"/>
              <a:gd name="connsiteX105" fmla="*/ 778474 w 3898347"/>
              <a:gd name="connsiteY105" fmla="*/ 4235526 h 4256103"/>
              <a:gd name="connsiteX106" fmla="*/ 774418 w 3898347"/>
              <a:gd name="connsiteY106" fmla="*/ 4242583 h 4256103"/>
              <a:gd name="connsiteX107" fmla="*/ 737705 w 3898347"/>
              <a:gd name="connsiteY107" fmla="*/ 4238891 h 4256103"/>
              <a:gd name="connsiteX108" fmla="*/ 641839 w 3898347"/>
              <a:gd name="connsiteY108" fmla="*/ 4211160 h 4256103"/>
              <a:gd name="connsiteX109" fmla="*/ 558105 w 3898347"/>
              <a:gd name="connsiteY109" fmla="*/ 4191218 h 4256103"/>
              <a:gd name="connsiteX110" fmla="*/ 515682 w 3898347"/>
              <a:gd name="connsiteY110" fmla="*/ 4193696 h 4256103"/>
              <a:gd name="connsiteX111" fmla="*/ 467082 w 3898347"/>
              <a:gd name="connsiteY111" fmla="*/ 4185616 h 4256103"/>
              <a:gd name="connsiteX112" fmla="*/ 437646 w 3898347"/>
              <a:gd name="connsiteY112" fmla="*/ 4212658 h 4256103"/>
              <a:gd name="connsiteX113" fmla="*/ 402271 w 3898347"/>
              <a:gd name="connsiteY113" fmla="*/ 4212774 h 4256103"/>
              <a:gd name="connsiteX114" fmla="*/ 384907 w 3898347"/>
              <a:gd name="connsiteY114" fmla="*/ 4201195 h 4256103"/>
              <a:gd name="connsiteX115" fmla="*/ 337154 w 3898347"/>
              <a:gd name="connsiteY115" fmla="*/ 4206136 h 4256103"/>
              <a:gd name="connsiteX116" fmla="*/ 298662 w 3898347"/>
              <a:gd name="connsiteY116" fmla="*/ 4211227 h 4256103"/>
              <a:gd name="connsiteX117" fmla="*/ 265740 w 3898347"/>
              <a:gd name="connsiteY117" fmla="*/ 4213623 h 4256103"/>
              <a:gd name="connsiteX118" fmla="*/ 176403 w 3898347"/>
              <a:gd name="connsiteY118" fmla="*/ 4227393 h 4256103"/>
              <a:gd name="connsiteX119" fmla="*/ 82528 w 3898347"/>
              <a:gd name="connsiteY119" fmla="*/ 4243774 h 4256103"/>
              <a:gd name="connsiteX120" fmla="*/ 19464 w 3898347"/>
              <a:gd name="connsiteY120" fmla="*/ 4256103 h 4256103"/>
              <a:gd name="connsiteX121" fmla="*/ 0 w 3898347"/>
              <a:gd name="connsiteY121" fmla="*/ 4221939 h 4256103"/>
              <a:gd name="connsiteX122" fmla="*/ 0 w 3898347"/>
              <a:gd name="connsiteY122" fmla="*/ 15850 h 4256103"/>
              <a:gd name="connsiteX123" fmla="*/ 3898347 w 3898347"/>
              <a:gd name="connsiteY123" fmla="*/ 0 h 4256103"/>
              <a:gd name="connsiteX0" fmla="*/ 3898347 w 3898347"/>
              <a:gd name="connsiteY0" fmla="*/ 0 h 4256103"/>
              <a:gd name="connsiteX1" fmla="*/ 3898347 w 3898347"/>
              <a:gd name="connsiteY1" fmla="*/ 3834445 h 4256103"/>
              <a:gd name="connsiteX2" fmla="*/ 3892314 w 3898347"/>
              <a:gd name="connsiteY2" fmla="*/ 3832951 h 4256103"/>
              <a:gd name="connsiteX3" fmla="*/ 3851953 w 3898347"/>
              <a:gd name="connsiteY3" fmla="*/ 3802983 h 4256103"/>
              <a:gd name="connsiteX4" fmla="*/ 3836418 w 3898347"/>
              <a:gd name="connsiteY4" fmla="*/ 3811513 h 4256103"/>
              <a:gd name="connsiteX5" fmla="*/ 3833758 w 3898347"/>
              <a:gd name="connsiteY5" fmla="*/ 3813341 h 4256103"/>
              <a:gd name="connsiteX6" fmla="*/ 3822673 w 3898347"/>
              <a:gd name="connsiteY6" fmla="*/ 3812913 h 4256103"/>
              <a:gd name="connsiteX7" fmla="*/ 3820104 w 3898347"/>
              <a:gd name="connsiteY7" fmla="*/ 3822466 h 4256103"/>
              <a:gd name="connsiteX8" fmla="*/ 3803816 w 3898347"/>
              <a:gd name="connsiteY8" fmla="*/ 3828757 h 4256103"/>
              <a:gd name="connsiteX9" fmla="*/ 3729936 w 3898347"/>
              <a:gd name="connsiteY9" fmla="*/ 3815386 h 4256103"/>
              <a:gd name="connsiteX10" fmla="*/ 3726018 w 3898347"/>
              <a:gd name="connsiteY10" fmla="*/ 3815100 h 4256103"/>
              <a:gd name="connsiteX11" fmla="*/ 3725413 w 3898347"/>
              <a:gd name="connsiteY11" fmla="*/ 3814615 h 4256103"/>
              <a:gd name="connsiteX12" fmla="*/ 3713801 w 3898347"/>
              <a:gd name="connsiteY12" fmla="*/ 3811018 h 4256103"/>
              <a:gd name="connsiteX13" fmla="*/ 3709087 w 3898347"/>
              <a:gd name="connsiteY13" fmla="*/ 3813195 h 4256103"/>
              <a:gd name="connsiteX14" fmla="*/ 3698038 w 3898347"/>
              <a:gd name="connsiteY14" fmla="*/ 3806182 h 4256103"/>
              <a:gd name="connsiteX15" fmla="*/ 3662227 w 3898347"/>
              <a:gd name="connsiteY15" fmla="*/ 3807761 h 4256103"/>
              <a:gd name="connsiteX16" fmla="*/ 3659872 w 3898347"/>
              <a:gd name="connsiteY16" fmla="*/ 3805524 h 4256103"/>
              <a:gd name="connsiteX17" fmla="*/ 3643454 w 3898347"/>
              <a:gd name="connsiteY17" fmla="*/ 3794831 h 4256103"/>
              <a:gd name="connsiteX18" fmla="*/ 3624789 w 3898347"/>
              <a:gd name="connsiteY18" fmla="*/ 3803185 h 4256103"/>
              <a:gd name="connsiteX19" fmla="*/ 3602327 w 3898347"/>
              <a:gd name="connsiteY19" fmla="*/ 3794616 h 4256103"/>
              <a:gd name="connsiteX20" fmla="*/ 3596645 w 3898347"/>
              <a:gd name="connsiteY20" fmla="*/ 3797108 h 4256103"/>
              <a:gd name="connsiteX21" fmla="*/ 3574144 w 3898347"/>
              <a:gd name="connsiteY21" fmla="*/ 3795108 h 4256103"/>
              <a:gd name="connsiteX22" fmla="*/ 3562310 w 3898347"/>
              <a:gd name="connsiteY22" fmla="*/ 3787534 h 4256103"/>
              <a:gd name="connsiteX23" fmla="*/ 3551635 w 3898347"/>
              <a:gd name="connsiteY23" fmla="*/ 3797705 h 4256103"/>
              <a:gd name="connsiteX24" fmla="*/ 3542668 w 3898347"/>
              <a:gd name="connsiteY24" fmla="*/ 3803283 h 4256103"/>
              <a:gd name="connsiteX25" fmla="*/ 3533033 w 3898347"/>
              <a:gd name="connsiteY25" fmla="*/ 3799071 h 4256103"/>
              <a:gd name="connsiteX26" fmla="*/ 3521726 w 3898347"/>
              <a:gd name="connsiteY26" fmla="*/ 3804691 h 4256103"/>
              <a:gd name="connsiteX27" fmla="*/ 3520080 w 3898347"/>
              <a:gd name="connsiteY27" fmla="*/ 3805210 h 4256103"/>
              <a:gd name="connsiteX28" fmla="*/ 3508491 w 3898347"/>
              <a:gd name="connsiteY28" fmla="*/ 3797398 h 4256103"/>
              <a:gd name="connsiteX29" fmla="*/ 3503787 w 3898347"/>
              <a:gd name="connsiteY29" fmla="*/ 3797787 h 4256103"/>
              <a:gd name="connsiteX30" fmla="*/ 3492165 w 3898347"/>
              <a:gd name="connsiteY30" fmla="*/ 3799887 h 4256103"/>
              <a:gd name="connsiteX31" fmla="*/ 3472233 w 3898347"/>
              <a:gd name="connsiteY31" fmla="*/ 3805682 h 4256103"/>
              <a:gd name="connsiteX32" fmla="*/ 3465921 w 3898347"/>
              <a:gd name="connsiteY32" fmla="*/ 3805814 h 4256103"/>
              <a:gd name="connsiteX33" fmla="*/ 3455541 w 3898347"/>
              <a:gd name="connsiteY33" fmla="*/ 3815505 h 4256103"/>
              <a:gd name="connsiteX34" fmla="*/ 3429027 w 3898347"/>
              <a:gd name="connsiteY34" fmla="*/ 3816906 h 4256103"/>
              <a:gd name="connsiteX35" fmla="*/ 3369507 w 3898347"/>
              <a:gd name="connsiteY35" fmla="*/ 3825563 h 4256103"/>
              <a:gd name="connsiteX36" fmla="*/ 3324491 w 3898347"/>
              <a:gd name="connsiteY36" fmla="*/ 3832006 h 4256103"/>
              <a:gd name="connsiteX37" fmla="*/ 3244235 w 3898347"/>
              <a:gd name="connsiteY37" fmla="*/ 3834376 h 4256103"/>
              <a:gd name="connsiteX38" fmla="*/ 3226507 w 3898347"/>
              <a:gd name="connsiteY38" fmla="*/ 3820131 h 4256103"/>
              <a:gd name="connsiteX39" fmla="*/ 3191688 w 3898347"/>
              <a:gd name="connsiteY39" fmla="*/ 3837359 h 4256103"/>
              <a:gd name="connsiteX40" fmla="*/ 3153779 w 3898347"/>
              <a:gd name="connsiteY40" fmla="*/ 3848439 h 4256103"/>
              <a:gd name="connsiteX41" fmla="*/ 3090188 w 3898347"/>
              <a:gd name="connsiteY41" fmla="*/ 3855036 h 4256103"/>
              <a:gd name="connsiteX42" fmla="*/ 3031422 w 3898347"/>
              <a:gd name="connsiteY42" fmla="*/ 3858298 h 4256103"/>
              <a:gd name="connsiteX43" fmla="*/ 2996288 w 3898347"/>
              <a:gd name="connsiteY43" fmla="*/ 3860020 h 4256103"/>
              <a:gd name="connsiteX44" fmla="*/ 2901661 w 3898347"/>
              <a:gd name="connsiteY44" fmla="*/ 3882243 h 4256103"/>
              <a:gd name="connsiteX45" fmla="*/ 2782141 w 3898347"/>
              <a:gd name="connsiteY45" fmla="*/ 3932983 h 4256103"/>
              <a:gd name="connsiteX46" fmla="*/ 2749597 w 3898347"/>
              <a:gd name="connsiteY46" fmla="*/ 3956746 h 4256103"/>
              <a:gd name="connsiteX47" fmla="*/ 2730493 w 3898347"/>
              <a:gd name="connsiteY47" fmla="*/ 3955236 h 4256103"/>
              <a:gd name="connsiteX48" fmla="*/ 2707507 w 3898347"/>
              <a:gd name="connsiteY48" fmla="*/ 3947771 h 4256103"/>
              <a:gd name="connsiteX49" fmla="*/ 2701937 w 3898347"/>
              <a:gd name="connsiteY49" fmla="*/ 3950565 h 4256103"/>
              <a:gd name="connsiteX50" fmla="*/ 2679435 w 3898347"/>
              <a:gd name="connsiteY50" fmla="*/ 3949768 h 4256103"/>
              <a:gd name="connsiteX51" fmla="*/ 2667352 w 3898347"/>
              <a:gd name="connsiteY51" fmla="*/ 3942821 h 4256103"/>
              <a:gd name="connsiteX52" fmla="*/ 2657096 w 3898347"/>
              <a:gd name="connsiteY52" fmla="*/ 3953571 h 4256103"/>
              <a:gd name="connsiteX53" fmla="*/ 2655161 w 3898347"/>
              <a:gd name="connsiteY53" fmla="*/ 3962216 h 4256103"/>
              <a:gd name="connsiteX54" fmla="*/ 2638604 w 3898347"/>
              <a:gd name="connsiteY54" fmla="*/ 3955936 h 4256103"/>
              <a:gd name="connsiteX55" fmla="*/ 2626185 w 3898347"/>
              <a:gd name="connsiteY55" fmla="*/ 3962937 h 4256103"/>
              <a:gd name="connsiteX56" fmla="*/ 2614077 w 3898347"/>
              <a:gd name="connsiteY56" fmla="*/ 3955576 h 4256103"/>
              <a:gd name="connsiteX57" fmla="*/ 2609403 w 3898347"/>
              <a:gd name="connsiteY57" fmla="*/ 3956215 h 4256103"/>
              <a:gd name="connsiteX58" fmla="*/ 2597896 w 3898347"/>
              <a:gd name="connsiteY58" fmla="*/ 3958939 h 4256103"/>
              <a:gd name="connsiteX59" fmla="*/ 2578251 w 3898347"/>
              <a:gd name="connsiteY59" fmla="*/ 3965812 h 4256103"/>
              <a:gd name="connsiteX60" fmla="*/ 2571961 w 3898347"/>
              <a:gd name="connsiteY60" fmla="*/ 3966278 h 4256103"/>
              <a:gd name="connsiteX61" fmla="*/ 2559399 w 3898347"/>
              <a:gd name="connsiteY61" fmla="*/ 3979193 h 4256103"/>
              <a:gd name="connsiteX62" fmla="*/ 2533560 w 3898347"/>
              <a:gd name="connsiteY62" fmla="*/ 3988160 h 4256103"/>
              <a:gd name="connsiteX63" fmla="*/ 2515299 w 3898347"/>
              <a:gd name="connsiteY63" fmla="*/ 4016867 h 4256103"/>
              <a:gd name="connsiteX64" fmla="*/ 2513423 w 3898347"/>
              <a:gd name="connsiteY64" fmla="*/ 4018759 h 4256103"/>
              <a:gd name="connsiteX65" fmla="*/ 2482991 w 3898347"/>
              <a:gd name="connsiteY65" fmla="*/ 4012935 h 4256103"/>
              <a:gd name="connsiteX66" fmla="*/ 2446940 w 3898347"/>
              <a:gd name="connsiteY66" fmla="*/ 4021172 h 4256103"/>
              <a:gd name="connsiteX67" fmla="*/ 2404883 w 3898347"/>
              <a:gd name="connsiteY67" fmla="*/ 4024808 h 4256103"/>
              <a:gd name="connsiteX68" fmla="*/ 2373894 w 3898347"/>
              <a:gd name="connsiteY68" fmla="*/ 4023827 h 4256103"/>
              <a:gd name="connsiteX69" fmla="*/ 2297080 w 3898347"/>
              <a:gd name="connsiteY69" fmla="*/ 4040841 h 4256103"/>
              <a:gd name="connsiteX70" fmla="*/ 2170615 w 3898347"/>
              <a:gd name="connsiteY70" fmla="*/ 4077196 h 4256103"/>
              <a:gd name="connsiteX71" fmla="*/ 2143580 w 3898347"/>
              <a:gd name="connsiteY71" fmla="*/ 4083102 h 4256103"/>
              <a:gd name="connsiteX72" fmla="*/ 2119893 w 3898347"/>
              <a:gd name="connsiteY72" fmla="*/ 4080874 h 4256103"/>
              <a:gd name="connsiteX73" fmla="*/ 2114008 w 3898347"/>
              <a:gd name="connsiteY73" fmla="*/ 4073996 h 4256103"/>
              <a:gd name="connsiteX74" fmla="*/ 2099067 w 3898347"/>
              <a:gd name="connsiteY74" fmla="*/ 4076068 h 4256103"/>
              <a:gd name="connsiteX75" fmla="*/ 2095000 w 3898347"/>
              <a:gd name="connsiteY75" fmla="*/ 4075096 h 4256103"/>
              <a:gd name="connsiteX76" fmla="*/ 2071767 w 3898347"/>
              <a:gd name="connsiteY76" fmla="*/ 4071044 h 4256103"/>
              <a:gd name="connsiteX77" fmla="*/ 2024486 w 3898347"/>
              <a:gd name="connsiteY77" fmla="*/ 4100276 h 4256103"/>
              <a:gd name="connsiteX78" fmla="*/ 1944675 w 3898347"/>
              <a:gd name="connsiteY78" fmla="*/ 4121515 h 4256103"/>
              <a:gd name="connsiteX79" fmla="*/ 1739945 w 3898347"/>
              <a:gd name="connsiteY79" fmla="*/ 4171795 h 4256103"/>
              <a:gd name="connsiteX80" fmla="*/ 1662065 w 3898347"/>
              <a:gd name="connsiteY80" fmla="*/ 4184630 h 4256103"/>
              <a:gd name="connsiteX81" fmla="*/ 1595989 w 3898347"/>
              <a:gd name="connsiteY81" fmla="*/ 4193679 h 4256103"/>
              <a:gd name="connsiteX82" fmla="*/ 1559231 w 3898347"/>
              <a:gd name="connsiteY82" fmla="*/ 4195932 h 4256103"/>
              <a:gd name="connsiteX83" fmla="*/ 1537197 w 3898347"/>
              <a:gd name="connsiteY83" fmla="*/ 4209468 h 4256103"/>
              <a:gd name="connsiteX84" fmla="*/ 1508787 w 3898347"/>
              <a:gd name="connsiteY84" fmla="*/ 4234213 h 4256103"/>
              <a:gd name="connsiteX85" fmla="*/ 1488914 w 3898347"/>
              <a:gd name="connsiteY85" fmla="*/ 4241772 h 4256103"/>
              <a:gd name="connsiteX86" fmla="*/ 1475364 w 3898347"/>
              <a:gd name="connsiteY86" fmla="*/ 4248364 h 4256103"/>
              <a:gd name="connsiteX87" fmla="*/ 1444118 w 3898347"/>
              <a:gd name="connsiteY87" fmla="*/ 4246285 h 4256103"/>
              <a:gd name="connsiteX88" fmla="*/ 1405326 w 3898347"/>
              <a:gd name="connsiteY88" fmla="*/ 4248391 h 4256103"/>
              <a:gd name="connsiteX89" fmla="*/ 1344909 w 3898347"/>
              <a:gd name="connsiteY89" fmla="*/ 4237004 h 4256103"/>
              <a:gd name="connsiteX90" fmla="*/ 1298748 w 3898347"/>
              <a:gd name="connsiteY90" fmla="*/ 4241669 h 4256103"/>
              <a:gd name="connsiteX91" fmla="*/ 1251302 w 3898347"/>
              <a:gd name="connsiteY91" fmla="*/ 4232513 h 4256103"/>
              <a:gd name="connsiteX92" fmla="*/ 1216643 w 3898347"/>
              <a:gd name="connsiteY92" fmla="*/ 4229828 h 4256103"/>
              <a:gd name="connsiteX93" fmla="*/ 1214101 w 3898347"/>
              <a:gd name="connsiteY93" fmla="*/ 4231991 h 4256103"/>
              <a:gd name="connsiteX94" fmla="*/ 1203193 w 3898347"/>
              <a:gd name="connsiteY94" fmla="*/ 4232867 h 4256103"/>
              <a:gd name="connsiteX95" fmla="*/ 1201049 w 3898347"/>
              <a:gd name="connsiteY95" fmla="*/ 4242842 h 4256103"/>
              <a:gd name="connsiteX96" fmla="*/ 1185298 w 3898347"/>
              <a:gd name="connsiteY96" fmla="*/ 4251133 h 4256103"/>
              <a:gd name="connsiteX97" fmla="*/ 1164955 w 3898347"/>
              <a:gd name="connsiteY97" fmla="*/ 4250027 h 4256103"/>
              <a:gd name="connsiteX98" fmla="*/ 1067357 w 3898347"/>
              <a:gd name="connsiteY98" fmla="*/ 4233908 h 4256103"/>
              <a:gd name="connsiteX99" fmla="*/ 1009492 w 3898347"/>
              <a:gd name="connsiteY99" fmla="*/ 4230455 h 4256103"/>
              <a:gd name="connsiteX100" fmla="*/ 988345 w 3898347"/>
              <a:gd name="connsiteY100" fmla="*/ 4238880 h 4256103"/>
              <a:gd name="connsiteX101" fmla="*/ 958251 w 3898347"/>
              <a:gd name="connsiteY101" fmla="*/ 4244100 h 4256103"/>
              <a:gd name="connsiteX102" fmla="*/ 899207 w 3898347"/>
              <a:gd name="connsiteY102" fmla="*/ 4247688 h 4256103"/>
              <a:gd name="connsiteX103" fmla="*/ 837706 w 3898347"/>
              <a:gd name="connsiteY103" fmla="*/ 4245528 h 4256103"/>
              <a:gd name="connsiteX104" fmla="*/ 778474 w 3898347"/>
              <a:gd name="connsiteY104" fmla="*/ 4235526 h 4256103"/>
              <a:gd name="connsiteX105" fmla="*/ 774418 w 3898347"/>
              <a:gd name="connsiteY105" fmla="*/ 4242583 h 4256103"/>
              <a:gd name="connsiteX106" fmla="*/ 737705 w 3898347"/>
              <a:gd name="connsiteY106" fmla="*/ 4238891 h 4256103"/>
              <a:gd name="connsiteX107" fmla="*/ 641839 w 3898347"/>
              <a:gd name="connsiteY107" fmla="*/ 4211160 h 4256103"/>
              <a:gd name="connsiteX108" fmla="*/ 558105 w 3898347"/>
              <a:gd name="connsiteY108" fmla="*/ 4191218 h 4256103"/>
              <a:gd name="connsiteX109" fmla="*/ 515682 w 3898347"/>
              <a:gd name="connsiteY109" fmla="*/ 4193696 h 4256103"/>
              <a:gd name="connsiteX110" fmla="*/ 467082 w 3898347"/>
              <a:gd name="connsiteY110" fmla="*/ 4185616 h 4256103"/>
              <a:gd name="connsiteX111" fmla="*/ 437646 w 3898347"/>
              <a:gd name="connsiteY111" fmla="*/ 4212658 h 4256103"/>
              <a:gd name="connsiteX112" fmla="*/ 402271 w 3898347"/>
              <a:gd name="connsiteY112" fmla="*/ 4212774 h 4256103"/>
              <a:gd name="connsiteX113" fmla="*/ 384907 w 3898347"/>
              <a:gd name="connsiteY113" fmla="*/ 4201195 h 4256103"/>
              <a:gd name="connsiteX114" fmla="*/ 337154 w 3898347"/>
              <a:gd name="connsiteY114" fmla="*/ 4206136 h 4256103"/>
              <a:gd name="connsiteX115" fmla="*/ 298662 w 3898347"/>
              <a:gd name="connsiteY115" fmla="*/ 4211227 h 4256103"/>
              <a:gd name="connsiteX116" fmla="*/ 265740 w 3898347"/>
              <a:gd name="connsiteY116" fmla="*/ 4213623 h 4256103"/>
              <a:gd name="connsiteX117" fmla="*/ 176403 w 3898347"/>
              <a:gd name="connsiteY117" fmla="*/ 4227393 h 4256103"/>
              <a:gd name="connsiteX118" fmla="*/ 82528 w 3898347"/>
              <a:gd name="connsiteY118" fmla="*/ 4243774 h 4256103"/>
              <a:gd name="connsiteX119" fmla="*/ 19464 w 3898347"/>
              <a:gd name="connsiteY119" fmla="*/ 4256103 h 4256103"/>
              <a:gd name="connsiteX120" fmla="*/ 0 w 3898347"/>
              <a:gd name="connsiteY120" fmla="*/ 4221939 h 4256103"/>
              <a:gd name="connsiteX121" fmla="*/ 0 w 3898347"/>
              <a:gd name="connsiteY121" fmla="*/ 15850 h 4256103"/>
              <a:gd name="connsiteX122" fmla="*/ 3898347 w 3898347"/>
              <a:gd name="connsiteY122" fmla="*/ 0 h 4256103"/>
              <a:gd name="connsiteX0" fmla="*/ 3898347 w 3898347"/>
              <a:gd name="connsiteY0" fmla="*/ 0 h 4256103"/>
              <a:gd name="connsiteX1" fmla="*/ 3898347 w 3898347"/>
              <a:gd name="connsiteY1" fmla="*/ 3834445 h 4256103"/>
              <a:gd name="connsiteX2" fmla="*/ 3892314 w 3898347"/>
              <a:gd name="connsiteY2" fmla="*/ 3832951 h 4256103"/>
              <a:gd name="connsiteX3" fmla="*/ 3851953 w 3898347"/>
              <a:gd name="connsiteY3" fmla="*/ 3802983 h 4256103"/>
              <a:gd name="connsiteX4" fmla="*/ 3836418 w 3898347"/>
              <a:gd name="connsiteY4" fmla="*/ 3811513 h 4256103"/>
              <a:gd name="connsiteX5" fmla="*/ 3833758 w 3898347"/>
              <a:gd name="connsiteY5" fmla="*/ 3813341 h 4256103"/>
              <a:gd name="connsiteX6" fmla="*/ 3822673 w 3898347"/>
              <a:gd name="connsiteY6" fmla="*/ 3812913 h 4256103"/>
              <a:gd name="connsiteX7" fmla="*/ 3820104 w 3898347"/>
              <a:gd name="connsiteY7" fmla="*/ 3822466 h 4256103"/>
              <a:gd name="connsiteX8" fmla="*/ 3803816 w 3898347"/>
              <a:gd name="connsiteY8" fmla="*/ 3828757 h 4256103"/>
              <a:gd name="connsiteX9" fmla="*/ 3729936 w 3898347"/>
              <a:gd name="connsiteY9" fmla="*/ 3815386 h 4256103"/>
              <a:gd name="connsiteX10" fmla="*/ 3726018 w 3898347"/>
              <a:gd name="connsiteY10" fmla="*/ 3815100 h 4256103"/>
              <a:gd name="connsiteX11" fmla="*/ 3725413 w 3898347"/>
              <a:gd name="connsiteY11" fmla="*/ 3814615 h 4256103"/>
              <a:gd name="connsiteX12" fmla="*/ 3713801 w 3898347"/>
              <a:gd name="connsiteY12" fmla="*/ 3811018 h 4256103"/>
              <a:gd name="connsiteX13" fmla="*/ 3709087 w 3898347"/>
              <a:gd name="connsiteY13" fmla="*/ 3813195 h 4256103"/>
              <a:gd name="connsiteX14" fmla="*/ 3698038 w 3898347"/>
              <a:gd name="connsiteY14" fmla="*/ 3806182 h 4256103"/>
              <a:gd name="connsiteX15" fmla="*/ 3662227 w 3898347"/>
              <a:gd name="connsiteY15" fmla="*/ 3807761 h 4256103"/>
              <a:gd name="connsiteX16" fmla="*/ 3659872 w 3898347"/>
              <a:gd name="connsiteY16" fmla="*/ 3805524 h 4256103"/>
              <a:gd name="connsiteX17" fmla="*/ 3643454 w 3898347"/>
              <a:gd name="connsiteY17" fmla="*/ 3794831 h 4256103"/>
              <a:gd name="connsiteX18" fmla="*/ 3624789 w 3898347"/>
              <a:gd name="connsiteY18" fmla="*/ 3803185 h 4256103"/>
              <a:gd name="connsiteX19" fmla="*/ 3602327 w 3898347"/>
              <a:gd name="connsiteY19" fmla="*/ 3794616 h 4256103"/>
              <a:gd name="connsiteX20" fmla="*/ 3596645 w 3898347"/>
              <a:gd name="connsiteY20" fmla="*/ 3797108 h 4256103"/>
              <a:gd name="connsiteX21" fmla="*/ 3574144 w 3898347"/>
              <a:gd name="connsiteY21" fmla="*/ 3795108 h 4256103"/>
              <a:gd name="connsiteX22" fmla="*/ 3562310 w 3898347"/>
              <a:gd name="connsiteY22" fmla="*/ 3787534 h 4256103"/>
              <a:gd name="connsiteX23" fmla="*/ 3551635 w 3898347"/>
              <a:gd name="connsiteY23" fmla="*/ 3797705 h 4256103"/>
              <a:gd name="connsiteX24" fmla="*/ 3542668 w 3898347"/>
              <a:gd name="connsiteY24" fmla="*/ 3803283 h 4256103"/>
              <a:gd name="connsiteX25" fmla="*/ 3533033 w 3898347"/>
              <a:gd name="connsiteY25" fmla="*/ 3799071 h 4256103"/>
              <a:gd name="connsiteX26" fmla="*/ 3521726 w 3898347"/>
              <a:gd name="connsiteY26" fmla="*/ 3804691 h 4256103"/>
              <a:gd name="connsiteX27" fmla="*/ 3520080 w 3898347"/>
              <a:gd name="connsiteY27" fmla="*/ 3805210 h 4256103"/>
              <a:gd name="connsiteX28" fmla="*/ 3508491 w 3898347"/>
              <a:gd name="connsiteY28" fmla="*/ 3797398 h 4256103"/>
              <a:gd name="connsiteX29" fmla="*/ 3503787 w 3898347"/>
              <a:gd name="connsiteY29" fmla="*/ 3797787 h 4256103"/>
              <a:gd name="connsiteX30" fmla="*/ 3492165 w 3898347"/>
              <a:gd name="connsiteY30" fmla="*/ 3799887 h 4256103"/>
              <a:gd name="connsiteX31" fmla="*/ 3472233 w 3898347"/>
              <a:gd name="connsiteY31" fmla="*/ 3805682 h 4256103"/>
              <a:gd name="connsiteX32" fmla="*/ 3465921 w 3898347"/>
              <a:gd name="connsiteY32" fmla="*/ 3805814 h 4256103"/>
              <a:gd name="connsiteX33" fmla="*/ 3455541 w 3898347"/>
              <a:gd name="connsiteY33" fmla="*/ 3815505 h 4256103"/>
              <a:gd name="connsiteX34" fmla="*/ 3429027 w 3898347"/>
              <a:gd name="connsiteY34" fmla="*/ 3816906 h 4256103"/>
              <a:gd name="connsiteX35" fmla="*/ 3369507 w 3898347"/>
              <a:gd name="connsiteY35" fmla="*/ 3825563 h 4256103"/>
              <a:gd name="connsiteX36" fmla="*/ 3324491 w 3898347"/>
              <a:gd name="connsiteY36" fmla="*/ 3832006 h 4256103"/>
              <a:gd name="connsiteX37" fmla="*/ 3244235 w 3898347"/>
              <a:gd name="connsiteY37" fmla="*/ 3834376 h 4256103"/>
              <a:gd name="connsiteX38" fmla="*/ 3226507 w 3898347"/>
              <a:gd name="connsiteY38" fmla="*/ 3820131 h 4256103"/>
              <a:gd name="connsiteX39" fmla="*/ 3191688 w 3898347"/>
              <a:gd name="connsiteY39" fmla="*/ 3837359 h 4256103"/>
              <a:gd name="connsiteX40" fmla="*/ 3153779 w 3898347"/>
              <a:gd name="connsiteY40" fmla="*/ 3848439 h 4256103"/>
              <a:gd name="connsiteX41" fmla="*/ 3090188 w 3898347"/>
              <a:gd name="connsiteY41" fmla="*/ 3855036 h 4256103"/>
              <a:gd name="connsiteX42" fmla="*/ 3031422 w 3898347"/>
              <a:gd name="connsiteY42" fmla="*/ 3858298 h 4256103"/>
              <a:gd name="connsiteX43" fmla="*/ 2996288 w 3898347"/>
              <a:gd name="connsiteY43" fmla="*/ 3860020 h 4256103"/>
              <a:gd name="connsiteX44" fmla="*/ 2901661 w 3898347"/>
              <a:gd name="connsiteY44" fmla="*/ 3882243 h 4256103"/>
              <a:gd name="connsiteX45" fmla="*/ 2782141 w 3898347"/>
              <a:gd name="connsiteY45" fmla="*/ 3932983 h 4256103"/>
              <a:gd name="connsiteX46" fmla="*/ 2749597 w 3898347"/>
              <a:gd name="connsiteY46" fmla="*/ 3956746 h 4256103"/>
              <a:gd name="connsiteX47" fmla="*/ 2730493 w 3898347"/>
              <a:gd name="connsiteY47" fmla="*/ 3955236 h 4256103"/>
              <a:gd name="connsiteX48" fmla="*/ 2707507 w 3898347"/>
              <a:gd name="connsiteY48" fmla="*/ 3947771 h 4256103"/>
              <a:gd name="connsiteX49" fmla="*/ 2701937 w 3898347"/>
              <a:gd name="connsiteY49" fmla="*/ 3950565 h 4256103"/>
              <a:gd name="connsiteX50" fmla="*/ 2679435 w 3898347"/>
              <a:gd name="connsiteY50" fmla="*/ 3949768 h 4256103"/>
              <a:gd name="connsiteX51" fmla="*/ 2667352 w 3898347"/>
              <a:gd name="connsiteY51" fmla="*/ 3942821 h 4256103"/>
              <a:gd name="connsiteX52" fmla="*/ 2657096 w 3898347"/>
              <a:gd name="connsiteY52" fmla="*/ 3953571 h 4256103"/>
              <a:gd name="connsiteX53" fmla="*/ 2655161 w 3898347"/>
              <a:gd name="connsiteY53" fmla="*/ 3962216 h 4256103"/>
              <a:gd name="connsiteX54" fmla="*/ 2638604 w 3898347"/>
              <a:gd name="connsiteY54" fmla="*/ 3955936 h 4256103"/>
              <a:gd name="connsiteX55" fmla="*/ 2626185 w 3898347"/>
              <a:gd name="connsiteY55" fmla="*/ 3962937 h 4256103"/>
              <a:gd name="connsiteX56" fmla="*/ 2614077 w 3898347"/>
              <a:gd name="connsiteY56" fmla="*/ 3955576 h 4256103"/>
              <a:gd name="connsiteX57" fmla="*/ 2609403 w 3898347"/>
              <a:gd name="connsiteY57" fmla="*/ 3956215 h 4256103"/>
              <a:gd name="connsiteX58" fmla="*/ 2597896 w 3898347"/>
              <a:gd name="connsiteY58" fmla="*/ 3958939 h 4256103"/>
              <a:gd name="connsiteX59" fmla="*/ 2578251 w 3898347"/>
              <a:gd name="connsiteY59" fmla="*/ 3965812 h 4256103"/>
              <a:gd name="connsiteX60" fmla="*/ 2571961 w 3898347"/>
              <a:gd name="connsiteY60" fmla="*/ 3966278 h 4256103"/>
              <a:gd name="connsiteX61" fmla="*/ 2559399 w 3898347"/>
              <a:gd name="connsiteY61" fmla="*/ 3979193 h 4256103"/>
              <a:gd name="connsiteX62" fmla="*/ 2533560 w 3898347"/>
              <a:gd name="connsiteY62" fmla="*/ 3988160 h 4256103"/>
              <a:gd name="connsiteX63" fmla="*/ 2515299 w 3898347"/>
              <a:gd name="connsiteY63" fmla="*/ 4016867 h 4256103"/>
              <a:gd name="connsiteX64" fmla="*/ 2513423 w 3898347"/>
              <a:gd name="connsiteY64" fmla="*/ 4018759 h 4256103"/>
              <a:gd name="connsiteX65" fmla="*/ 2482991 w 3898347"/>
              <a:gd name="connsiteY65" fmla="*/ 4012935 h 4256103"/>
              <a:gd name="connsiteX66" fmla="*/ 2446940 w 3898347"/>
              <a:gd name="connsiteY66" fmla="*/ 4021172 h 4256103"/>
              <a:gd name="connsiteX67" fmla="*/ 2404883 w 3898347"/>
              <a:gd name="connsiteY67" fmla="*/ 4024808 h 4256103"/>
              <a:gd name="connsiteX68" fmla="*/ 2373894 w 3898347"/>
              <a:gd name="connsiteY68" fmla="*/ 4023827 h 4256103"/>
              <a:gd name="connsiteX69" fmla="*/ 2297080 w 3898347"/>
              <a:gd name="connsiteY69" fmla="*/ 4040841 h 4256103"/>
              <a:gd name="connsiteX70" fmla="*/ 2170615 w 3898347"/>
              <a:gd name="connsiteY70" fmla="*/ 4077196 h 4256103"/>
              <a:gd name="connsiteX71" fmla="*/ 2143580 w 3898347"/>
              <a:gd name="connsiteY71" fmla="*/ 4083102 h 4256103"/>
              <a:gd name="connsiteX72" fmla="*/ 2119893 w 3898347"/>
              <a:gd name="connsiteY72" fmla="*/ 4080874 h 4256103"/>
              <a:gd name="connsiteX73" fmla="*/ 2114008 w 3898347"/>
              <a:gd name="connsiteY73" fmla="*/ 4073996 h 4256103"/>
              <a:gd name="connsiteX74" fmla="*/ 2099067 w 3898347"/>
              <a:gd name="connsiteY74" fmla="*/ 4076068 h 4256103"/>
              <a:gd name="connsiteX75" fmla="*/ 2095000 w 3898347"/>
              <a:gd name="connsiteY75" fmla="*/ 4075096 h 4256103"/>
              <a:gd name="connsiteX76" fmla="*/ 2071767 w 3898347"/>
              <a:gd name="connsiteY76" fmla="*/ 4071044 h 4256103"/>
              <a:gd name="connsiteX77" fmla="*/ 2024486 w 3898347"/>
              <a:gd name="connsiteY77" fmla="*/ 4100276 h 4256103"/>
              <a:gd name="connsiteX78" fmla="*/ 1944675 w 3898347"/>
              <a:gd name="connsiteY78" fmla="*/ 4121515 h 4256103"/>
              <a:gd name="connsiteX79" fmla="*/ 1739945 w 3898347"/>
              <a:gd name="connsiteY79" fmla="*/ 4171795 h 4256103"/>
              <a:gd name="connsiteX80" fmla="*/ 1662065 w 3898347"/>
              <a:gd name="connsiteY80" fmla="*/ 4184630 h 4256103"/>
              <a:gd name="connsiteX81" fmla="*/ 1595989 w 3898347"/>
              <a:gd name="connsiteY81" fmla="*/ 4193679 h 4256103"/>
              <a:gd name="connsiteX82" fmla="*/ 1559231 w 3898347"/>
              <a:gd name="connsiteY82" fmla="*/ 4195932 h 4256103"/>
              <a:gd name="connsiteX83" fmla="*/ 1537197 w 3898347"/>
              <a:gd name="connsiteY83" fmla="*/ 4209468 h 4256103"/>
              <a:gd name="connsiteX84" fmla="*/ 1508787 w 3898347"/>
              <a:gd name="connsiteY84" fmla="*/ 4234213 h 4256103"/>
              <a:gd name="connsiteX85" fmla="*/ 1488914 w 3898347"/>
              <a:gd name="connsiteY85" fmla="*/ 4241772 h 4256103"/>
              <a:gd name="connsiteX86" fmla="*/ 1465497 w 3898347"/>
              <a:gd name="connsiteY86" fmla="*/ 4245075 h 4256103"/>
              <a:gd name="connsiteX87" fmla="*/ 1444118 w 3898347"/>
              <a:gd name="connsiteY87" fmla="*/ 4246285 h 4256103"/>
              <a:gd name="connsiteX88" fmla="*/ 1405326 w 3898347"/>
              <a:gd name="connsiteY88" fmla="*/ 4248391 h 4256103"/>
              <a:gd name="connsiteX89" fmla="*/ 1344909 w 3898347"/>
              <a:gd name="connsiteY89" fmla="*/ 4237004 h 4256103"/>
              <a:gd name="connsiteX90" fmla="*/ 1298748 w 3898347"/>
              <a:gd name="connsiteY90" fmla="*/ 4241669 h 4256103"/>
              <a:gd name="connsiteX91" fmla="*/ 1251302 w 3898347"/>
              <a:gd name="connsiteY91" fmla="*/ 4232513 h 4256103"/>
              <a:gd name="connsiteX92" fmla="*/ 1216643 w 3898347"/>
              <a:gd name="connsiteY92" fmla="*/ 4229828 h 4256103"/>
              <a:gd name="connsiteX93" fmla="*/ 1214101 w 3898347"/>
              <a:gd name="connsiteY93" fmla="*/ 4231991 h 4256103"/>
              <a:gd name="connsiteX94" fmla="*/ 1203193 w 3898347"/>
              <a:gd name="connsiteY94" fmla="*/ 4232867 h 4256103"/>
              <a:gd name="connsiteX95" fmla="*/ 1201049 w 3898347"/>
              <a:gd name="connsiteY95" fmla="*/ 4242842 h 4256103"/>
              <a:gd name="connsiteX96" fmla="*/ 1185298 w 3898347"/>
              <a:gd name="connsiteY96" fmla="*/ 4251133 h 4256103"/>
              <a:gd name="connsiteX97" fmla="*/ 1164955 w 3898347"/>
              <a:gd name="connsiteY97" fmla="*/ 4250027 h 4256103"/>
              <a:gd name="connsiteX98" fmla="*/ 1067357 w 3898347"/>
              <a:gd name="connsiteY98" fmla="*/ 4233908 h 4256103"/>
              <a:gd name="connsiteX99" fmla="*/ 1009492 w 3898347"/>
              <a:gd name="connsiteY99" fmla="*/ 4230455 h 4256103"/>
              <a:gd name="connsiteX100" fmla="*/ 988345 w 3898347"/>
              <a:gd name="connsiteY100" fmla="*/ 4238880 h 4256103"/>
              <a:gd name="connsiteX101" fmla="*/ 958251 w 3898347"/>
              <a:gd name="connsiteY101" fmla="*/ 4244100 h 4256103"/>
              <a:gd name="connsiteX102" fmla="*/ 899207 w 3898347"/>
              <a:gd name="connsiteY102" fmla="*/ 4247688 h 4256103"/>
              <a:gd name="connsiteX103" fmla="*/ 837706 w 3898347"/>
              <a:gd name="connsiteY103" fmla="*/ 4245528 h 4256103"/>
              <a:gd name="connsiteX104" fmla="*/ 778474 w 3898347"/>
              <a:gd name="connsiteY104" fmla="*/ 4235526 h 4256103"/>
              <a:gd name="connsiteX105" fmla="*/ 774418 w 3898347"/>
              <a:gd name="connsiteY105" fmla="*/ 4242583 h 4256103"/>
              <a:gd name="connsiteX106" fmla="*/ 737705 w 3898347"/>
              <a:gd name="connsiteY106" fmla="*/ 4238891 h 4256103"/>
              <a:gd name="connsiteX107" fmla="*/ 641839 w 3898347"/>
              <a:gd name="connsiteY107" fmla="*/ 4211160 h 4256103"/>
              <a:gd name="connsiteX108" fmla="*/ 558105 w 3898347"/>
              <a:gd name="connsiteY108" fmla="*/ 4191218 h 4256103"/>
              <a:gd name="connsiteX109" fmla="*/ 515682 w 3898347"/>
              <a:gd name="connsiteY109" fmla="*/ 4193696 h 4256103"/>
              <a:gd name="connsiteX110" fmla="*/ 467082 w 3898347"/>
              <a:gd name="connsiteY110" fmla="*/ 4185616 h 4256103"/>
              <a:gd name="connsiteX111" fmla="*/ 437646 w 3898347"/>
              <a:gd name="connsiteY111" fmla="*/ 4212658 h 4256103"/>
              <a:gd name="connsiteX112" fmla="*/ 402271 w 3898347"/>
              <a:gd name="connsiteY112" fmla="*/ 4212774 h 4256103"/>
              <a:gd name="connsiteX113" fmla="*/ 384907 w 3898347"/>
              <a:gd name="connsiteY113" fmla="*/ 4201195 h 4256103"/>
              <a:gd name="connsiteX114" fmla="*/ 337154 w 3898347"/>
              <a:gd name="connsiteY114" fmla="*/ 4206136 h 4256103"/>
              <a:gd name="connsiteX115" fmla="*/ 298662 w 3898347"/>
              <a:gd name="connsiteY115" fmla="*/ 4211227 h 4256103"/>
              <a:gd name="connsiteX116" fmla="*/ 265740 w 3898347"/>
              <a:gd name="connsiteY116" fmla="*/ 4213623 h 4256103"/>
              <a:gd name="connsiteX117" fmla="*/ 176403 w 3898347"/>
              <a:gd name="connsiteY117" fmla="*/ 4227393 h 4256103"/>
              <a:gd name="connsiteX118" fmla="*/ 82528 w 3898347"/>
              <a:gd name="connsiteY118" fmla="*/ 4243774 h 4256103"/>
              <a:gd name="connsiteX119" fmla="*/ 19464 w 3898347"/>
              <a:gd name="connsiteY119" fmla="*/ 4256103 h 4256103"/>
              <a:gd name="connsiteX120" fmla="*/ 0 w 3898347"/>
              <a:gd name="connsiteY120" fmla="*/ 4221939 h 4256103"/>
              <a:gd name="connsiteX121" fmla="*/ 0 w 3898347"/>
              <a:gd name="connsiteY121" fmla="*/ 15850 h 4256103"/>
              <a:gd name="connsiteX122" fmla="*/ 3898347 w 3898347"/>
              <a:gd name="connsiteY122" fmla="*/ 0 h 4256103"/>
              <a:gd name="connsiteX0" fmla="*/ 3898347 w 3898347"/>
              <a:gd name="connsiteY0" fmla="*/ 0 h 4256103"/>
              <a:gd name="connsiteX1" fmla="*/ 3898347 w 3898347"/>
              <a:gd name="connsiteY1" fmla="*/ 3834445 h 4256103"/>
              <a:gd name="connsiteX2" fmla="*/ 3892314 w 3898347"/>
              <a:gd name="connsiteY2" fmla="*/ 3832951 h 4256103"/>
              <a:gd name="connsiteX3" fmla="*/ 3851953 w 3898347"/>
              <a:gd name="connsiteY3" fmla="*/ 3802983 h 4256103"/>
              <a:gd name="connsiteX4" fmla="*/ 3836418 w 3898347"/>
              <a:gd name="connsiteY4" fmla="*/ 3811513 h 4256103"/>
              <a:gd name="connsiteX5" fmla="*/ 3833758 w 3898347"/>
              <a:gd name="connsiteY5" fmla="*/ 3813341 h 4256103"/>
              <a:gd name="connsiteX6" fmla="*/ 3822673 w 3898347"/>
              <a:gd name="connsiteY6" fmla="*/ 3812913 h 4256103"/>
              <a:gd name="connsiteX7" fmla="*/ 3820104 w 3898347"/>
              <a:gd name="connsiteY7" fmla="*/ 3822466 h 4256103"/>
              <a:gd name="connsiteX8" fmla="*/ 3803816 w 3898347"/>
              <a:gd name="connsiteY8" fmla="*/ 3828757 h 4256103"/>
              <a:gd name="connsiteX9" fmla="*/ 3729936 w 3898347"/>
              <a:gd name="connsiteY9" fmla="*/ 3815386 h 4256103"/>
              <a:gd name="connsiteX10" fmla="*/ 3726018 w 3898347"/>
              <a:gd name="connsiteY10" fmla="*/ 3815100 h 4256103"/>
              <a:gd name="connsiteX11" fmla="*/ 3725413 w 3898347"/>
              <a:gd name="connsiteY11" fmla="*/ 3814615 h 4256103"/>
              <a:gd name="connsiteX12" fmla="*/ 3713801 w 3898347"/>
              <a:gd name="connsiteY12" fmla="*/ 3811018 h 4256103"/>
              <a:gd name="connsiteX13" fmla="*/ 3709087 w 3898347"/>
              <a:gd name="connsiteY13" fmla="*/ 3813195 h 4256103"/>
              <a:gd name="connsiteX14" fmla="*/ 3698038 w 3898347"/>
              <a:gd name="connsiteY14" fmla="*/ 3806182 h 4256103"/>
              <a:gd name="connsiteX15" fmla="*/ 3662227 w 3898347"/>
              <a:gd name="connsiteY15" fmla="*/ 3807761 h 4256103"/>
              <a:gd name="connsiteX16" fmla="*/ 3659872 w 3898347"/>
              <a:gd name="connsiteY16" fmla="*/ 3805524 h 4256103"/>
              <a:gd name="connsiteX17" fmla="*/ 3643454 w 3898347"/>
              <a:gd name="connsiteY17" fmla="*/ 3794831 h 4256103"/>
              <a:gd name="connsiteX18" fmla="*/ 3624789 w 3898347"/>
              <a:gd name="connsiteY18" fmla="*/ 3803185 h 4256103"/>
              <a:gd name="connsiteX19" fmla="*/ 3602327 w 3898347"/>
              <a:gd name="connsiteY19" fmla="*/ 3794616 h 4256103"/>
              <a:gd name="connsiteX20" fmla="*/ 3596645 w 3898347"/>
              <a:gd name="connsiteY20" fmla="*/ 3797108 h 4256103"/>
              <a:gd name="connsiteX21" fmla="*/ 3574144 w 3898347"/>
              <a:gd name="connsiteY21" fmla="*/ 3795108 h 4256103"/>
              <a:gd name="connsiteX22" fmla="*/ 3562310 w 3898347"/>
              <a:gd name="connsiteY22" fmla="*/ 3787534 h 4256103"/>
              <a:gd name="connsiteX23" fmla="*/ 3551635 w 3898347"/>
              <a:gd name="connsiteY23" fmla="*/ 3797705 h 4256103"/>
              <a:gd name="connsiteX24" fmla="*/ 3542668 w 3898347"/>
              <a:gd name="connsiteY24" fmla="*/ 3803283 h 4256103"/>
              <a:gd name="connsiteX25" fmla="*/ 3533033 w 3898347"/>
              <a:gd name="connsiteY25" fmla="*/ 3799071 h 4256103"/>
              <a:gd name="connsiteX26" fmla="*/ 3521726 w 3898347"/>
              <a:gd name="connsiteY26" fmla="*/ 3804691 h 4256103"/>
              <a:gd name="connsiteX27" fmla="*/ 3520080 w 3898347"/>
              <a:gd name="connsiteY27" fmla="*/ 3805210 h 4256103"/>
              <a:gd name="connsiteX28" fmla="*/ 3508491 w 3898347"/>
              <a:gd name="connsiteY28" fmla="*/ 3797398 h 4256103"/>
              <a:gd name="connsiteX29" fmla="*/ 3503787 w 3898347"/>
              <a:gd name="connsiteY29" fmla="*/ 3797787 h 4256103"/>
              <a:gd name="connsiteX30" fmla="*/ 3492165 w 3898347"/>
              <a:gd name="connsiteY30" fmla="*/ 3799887 h 4256103"/>
              <a:gd name="connsiteX31" fmla="*/ 3472233 w 3898347"/>
              <a:gd name="connsiteY31" fmla="*/ 3805682 h 4256103"/>
              <a:gd name="connsiteX32" fmla="*/ 3465921 w 3898347"/>
              <a:gd name="connsiteY32" fmla="*/ 3805814 h 4256103"/>
              <a:gd name="connsiteX33" fmla="*/ 3455541 w 3898347"/>
              <a:gd name="connsiteY33" fmla="*/ 3815505 h 4256103"/>
              <a:gd name="connsiteX34" fmla="*/ 3429027 w 3898347"/>
              <a:gd name="connsiteY34" fmla="*/ 3816906 h 4256103"/>
              <a:gd name="connsiteX35" fmla="*/ 3369507 w 3898347"/>
              <a:gd name="connsiteY35" fmla="*/ 3825563 h 4256103"/>
              <a:gd name="connsiteX36" fmla="*/ 3324491 w 3898347"/>
              <a:gd name="connsiteY36" fmla="*/ 3832006 h 4256103"/>
              <a:gd name="connsiteX37" fmla="*/ 3244235 w 3898347"/>
              <a:gd name="connsiteY37" fmla="*/ 3834376 h 4256103"/>
              <a:gd name="connsiteX38" fmla="*/ 3226507 w 3898347"/>
              <a:gd name="connsiteY38" fmla="*/ 3820131 h 4256103"/>
              <a:gd name="connsiteX39" fmla="*/ 3191688 w 3898347"/>
              <a:gd name="connsiteY39" fmla="*/ 3837359 h 4256103"/>
              <a:gd name="connsiteX40" fmla="*/ 3153779 w 3898347"/>
              <a:gd name="connsiteY40" fmla="*/ 3848439 h 4256103"/>
              <a:gd name="connsiteX41" fmla="*/ 3090188 w 3898347"/>
              <a:gd name="connsiteY41" fmla="*/ 3855036 h 4256103"/>
              <a:gd name="connsiteX42" fmla="*/ 3031422 w 3898347"/>
              <a:gd name="connsiteY42" fmla="*/ 3858298 h 4256103"/>
              <a:gd name="connsiteX43" fmla="*/ 2996288 w 3898347"/>
              <a:gd name="connsiteY43" fmla="*/ 3860020 h 4256103"/>
              <a:gd name="connsiteX44" fmla="*/ 2901661 w 3898347"/>
              <a:gd name="connsiteY44" fmla="*/ 3882243 h 4256103"/>
              <a:gd name="connsiteX45" fmla="*/ 2782141 w 3898347"/>
              <a:gd name="connsiteY45" fmla="*/ 3932983 h 4256103"/>
              <a:gd name="connsiteX46" fmla="*/ 2749597 w 3898347"/>
              <a:gd name="connsiteY46" fmla="*/ 3956746 h 4256103"/>
              <a:gd name="connsiteX47" fmla="*/ 2730493 w 3898347"/>
              <a:gd name="connsiteY47" fmla="*/ 3955236 h 4256103"/>
              <a:gd name="connsiteX48" fmla="*/ 2707507 w 3898347"/>
              <a:gd name="connsiteY48" fmla="*/ 3947771 h 4256103"/>
              <a:gd name="connsiteX49" fmla="*/ 2701937 w 3898347"/>
              <a:gd name="connsiteY49" fmla="*/ 3950565 h 4256103"/>
              <a:gd name="connsiteX50" fmla="*/ 2679435 w 3898347"/>
              <a:gd name="connsiteY50" fmla="*/ 3949768 h 4256103"/>
              <a:gd name="connsiteX51" fmla="*/ 2667352 w 3898347"/>
              <a:gd name="connsiteY51" fmla="*/ 3942821 h 4256103"/>
              <a:gd name="connsiteX52" fmla="*/ 2657096 w 3898347"/>
              <a:gd name="connsiteY52" fmla="*/ 3953571 h 4256103"/>
              <a:gd name="connsiteX53" fmla="*/ 2655161 w 3898347"/>
              <a:gd name="connsiteY53" fmla="*/ 3962216 h 4256103"/>
              <a:gd name="connsiteX54" fmla="*/ 2638604 w 3898347"/>
              <a:gd name="connsiteY54" fmla="*/ 3955936 h 4256103"/>
              <a:gd name="connsiteX55" fmla="*/ 2626185 w 3898347"/>
              <a:gd name="connsiteY55" fmla="*/ 3962937 h 4256103"/>
              <a:gd name="connsiteX56" fmla="*/ 2614077 w 3898347"/>
              <a:gd name="connsiteY56" fmla="*/ 3955576 h 4256103"/>
              <a:gd name="connsiteX57" fmla="*/ 2609403 w 3898347"/>
              <a:gd name="connsiteY57" fmla="*/ 3956215 h 4256103"/>
              <a:gd name="connsiteX58" fmla="*/ 2597896 w 3898347"/>
              <a:gd name="connsiteY58" fmla="*/ 3958939 h 4256103"/>
              <a:gd name="connsiteX59" fmla="*/ 2578251 w 3898347"/>
              <a:gd name="connsiteY59" fmla="*/ 3965812 h 4256103"/>
              <a:gd name="connsiteX60" fmla="*/ 2571961 w 3898347"/>
              <a:gd name="connsiteY60" fmla="*/ 3966278 h 4256103"/>
              <a:gd name="connsiteX61" fmla="*/ 2559399 w 3898347"/>
              <a:gd name="connsiteY61" fmla="*/ 3979193 h 4256103"/>
              <a:gd name="connsiteX62" fmla="*/ 2533560 w 3898347"/>
              <a:gd name="connsiteY62" fmla="*/ 3988160 h 4256103"/>
              <a:gd name="connsiteX63" fmla="*/ 2515299 w 3898347"/>
              <a:gd name="connsiteY63" fmla="*/ 4016867 h 4256103"/>
              <a:gd name="connsiteX64" fmla="*/ 2513423 w 3898347"/>
              <a:gd name="connsiteY64" fmla="*/ 4018759 h 4256103"/>
              <a:gd name="connsiteX65" fmla="*/ 2482991 w 3898347"/>
              <a:gd name="connsiteY65" fmla="*/ 4012935 h 4256103"/>
              <a:gd name="connsiteX66" fmla="*/ 2446940 w 3898347"/>
              <a:gd name="connsiteY66" fmla="*/ 4021172 h 4256103"/>
              <a:gd name="connsiteX67" fmla="*/ 2404883 w 3898347"/>
              <a:gd name="connsiteY67" fmla="*/ 4024808 h 4256103"/>
              <a:gd name="connsiteX68" fmla="*/ 2373894 w 3898347"/>
              <a:gd name="connsiteY68" fmla="*/ 4023827 h 4256103"/>
              <a:gd name="connsiteX69" fmla="*/ 2297080 w 3898347"/>
              <a:gd name="connsiteY69" fmla="*/ 4040841 h 4256103"/>
              <a:gd name="connsiteX70" fmla="*/ 2170615 w 3898347"/>
              <a:gd name="connsiteY70" fmla="*/ 4077196 h 4256103"/>
              <a:gd name="connsiteX71" fmla="*/ 2143580 w 3898347"/>
              <a:gd name="connsiteY71" fmla="*/ 4083102 h 4256103"/>
              <a:gd name="connsiteX72" fmla="*/ 2119893 w 3898347"/>
              <a:gd name="connsiteY72" fmla="*/ 4080874 h 4256103"/>
              <a:gd name="connsiteX73" fmla="*/ 2114008 w 3898347"/>
              <a:gd name="connsiteY73" fmla="*/ 4073996 h 4256103"/>
              <a:gd name="connsiteX74" fmla="*/ 2099067 w 3898347"/>
              <a:gd name="connsiteY74" fmla="*/ 4076068 h 4256103"/>
              <a:gd name="connsiteX75" fmla="*/ 2095000 w 3898347"/>
              <a:gd name="connsiteY75" fmla="*/ 4075096 h 4256103"/>
              <a:gd name="connsiteX76" fmla="*/ 2071767 w 3898347"/>
              <a:gd name="connsiteY76" fmla="*/ 4071044 h 4256103"/>
              <a:gd name="connsiteX77" fmla="*/ 2024486 w 3898347"/>
              <a:gd name="connsiteY77" fmla="*/ 4100276 h 4256103"/>
              <a:gd name="connsiteX78" fmla="*/ 1944675 w 3898347"/>
              <a:gd name="connsiteY78" fmla="*/ 4121515 h 4256103"/>
              <a:gd name="connsiteX79" fmla="*/ 1739945 w 3898347"/>
              <a:gd name="connsiteY79" fmla="*/ 4171795 h 4256103"/>
              <a:gd name="connsiteX80" fmla="*/ 1662065 w 3898347"/>
              <a:gd name="connsiteY80" fmla="*/ 4184630 h 4256103"/>
              <a:gd name="connsiteX81" fmla="*/ 1595989 w 3898347"/>
              <a:gd name="connsiteY81" fmla="*/ 4193679 h 4256103"/>
              <a:gd name="connsiteX82" fmla="*/ 1559231 w 3898347"/>
              <a:gd name="connsiteY82" fmla="*/ 4195932 h 4256103"/>
              <a:gd name="connsiteX83" fmla="*/ 1537197 w 3898347"/>
              <a:gd name="connsiteY83" fmla="*/ 4209468 h 4256103"/>
              <a:gd name="connsiteX84" fmla="*/ 1508787 w 3898347"/>
              <a:gd name="connsiteY84" fmla="*/ 4230924 h 4256103"/>
              <a:gd name="connsiteX85" fmla="*/ 1488914 w 3898347"/>
              <a:gd name="connsiteY85" fmla="*/ 4241772 h 4256103"/>
              <a:gd name="connsiteX86" fmla="*/ 1465497 w 3898347"/>
              <a:gd name="connsiteY86" fmla="*/ 4245075 h 4256103"/>
              <a:gd name="connsiteX87" fmla="*/ 1444118 w 3898347"/>
              <a:gd name="connsiteY87" fmla="*/ 4246285 h 4256103"/>
              <a:gd name="connsiteX88" fmla="*/ 1405326 w 3898347"/>
              <a:gd name="connsiteY88" fmla="*/ 4248391 h 4256103"/>
              <a:gd name="connsiteX89" fmla="*/ 1344909 w 3898347"/>
              <a:gd name="connsiteY89" fmla="*/ 4237004 h 4256103"/>
              <a:gd name="connsiteX90" fmla="*/ 1298748 w 3898347"/>
              <a:gd name="connsiteY90" fmla="*/ 4241669 h 4256103"/>
              <a:gd name="connsiteX91" fmla="*/ 1251302 w 3898347"/>
              <a:gd name="connsiteY91" fmla="*/ 4232513 h 4256103"/>
              <a:gd name="connsiteX92" fmla="*/ 1216643 w 3898347"/>
              <a:gd name="connsiteY92" fmla="*/ 4229828 h 4256103"/>
              <a:gd name="connsiteX93" fmla="*/ 1214101 w 3898347"/>
              <a:gd name="connsiteY93" fmla="*/ 4231991 h 4256103"/>
              <a:gd name="connsiteX94" fmla="*/ 1203193 w 3898347"/>
              <a:gd name="connsiteY94" fmla="*/ 4232867 h 4256103"/>
              <a:gd name="connsiteX95" fmla="*/ 1201049 w 3898347"/>
              <a:gd name="connsiteY95" fmla="*/ 4242842 h 4256103"/>
              <a:gd name="connsiteX96" fmla="*/ 1185298 w 3898347"/>
              <a:gd name="connsiteY96" fmla="*/ 4251133 h 4256103"/>
              <a:gd name="connsiteX97" fmla="*/ 1164955 w 3898347"/>
              <a:gd name="connsiteY97" fmla="*/ 4250027 h 4256103"/>
              <a:gd name="connsiteX98" fmla="*/ 1067357 w 3898347"/>
              <a:gd name="connsiteY98" fmla="*/ 4233908 h 4256103"/>
              <a:gd name="connsiteX99" fmla="*/ 1009492 w 3898347"/>
              <a:gd name="connsiteY99" fmla="*/ 4230455 h 4256103"/>
              <a:gd name="connsiteX100" fmla="*/ 988345 w 3898347"/>
              <a:gd name="connsiteY100" fmla="*/ 4238880 h 4256103"/>
              <a:gd name="connsiteX101" fmla="*/ 958251 w 3898347"/>
              <a:gd name="connsiteY101" fmla="*/ 4244100 h 4256103"/>
              <a:gd name="connsiteX102" fmla="*/ 899207 w 3898347"/>
              <a:gd name="connsiteY102" fmla="*/ 4247688 h 4256103"/>
              <a:gd name="connsiteX103" fmla="*/ 837706 w 3898347"/>
              <a:gd name="connsiteY103" fmla="*/ 4245528 h 4256103"/>
              <a:gd name="connsiteX104" fmla="*/ 778474 w 3898347"/>
              <a:gd name="connsiteY104" fmla="*/ 4235526 h 4256103"/>
              <a:gd name="connsiteX105" fmla="*/ 774418 w 3898347"/>
              <a:gd name="connsiteY105" fmla="*/ 4242583 h 4256103"/>
              <a:gd name="connsiteX106" fmla="*/ 737705 w 3898347"/>
              <a:gd name="connsiteY106" fmla="*/ 4238891 h 4256103"/>
              <a:gd name="connsiteX107" fmla="*/ 641839 w 3898347"/>
              <a:gd name="connsiteY107" fmla="*/ 4211160 h 4256103"/>
              <a:gd name="connsiteX108" fmla="*/ 558105 w 3898347"/>
              <a:gd name="connsiteY108" fmla="*/ 4191218 h 4256103"/>
              <a:gd name="connsiteX109" fmla="*/ 515682 w 3898347"/>
              <a:gd name="connsiteY109" fmla="*/ 4193696 h 4256103"/>
              <a:gd name="connsiteX110" fmla="*/ 467082 w 3898347"/>
              <a:gd name="connsiteY110" fmla="*/ 4185616 h 4256103"/>
              <a:gd name="connsiteX111" fmla="*/ 437646 w 3898347"/>
              <a:gd name="connsiteY111" fmla="*/ 4212658 h 4256103"/>
              <a:gd name="connsiteX112" fmla="*/ 402271 w 3898347"/>
              <a:gd name="connsiteY112" fmla="*/ 4212774 h 4256103"/>
              <a:gd name="connsiteX113" fmla="*/ 384907 w 3898347"/>
              <a:gd name="connsiteY113" fmla="*/ 4201195 h 4256103"/>
              <a:gd name="connsiteX114" fmla="*/ 337154 w 3898347"/>
              <a:gd name="connsiteY114" fmla="*/ 4206136 h 4256103"/>
              <a:gd name="connsiteX115" fmla="*/ 298662 w 3898347"/>
              <a:gd name="connsiteY115" fmla="*/ 4211227 h 4256103"/>
              <a:gd name="connsiteX116" fmla="*/ 265740 w 3898347"/>
              <a:gd name="connsiteY116" fmla="*/ 4213623 h 4256103"/>
              <a:gd name="connsiteX117" fmla="*/ 176403 w 3898347"/>
              <a:gd name="connsiteY117" fmla="*/ 4227393 h 4256103"/>
              <a:gd name="connsiteX118" fmla="*/ 82528 w 3898347"/>
              <a:gd name="connsiteY118" fmla="*/ 4243774 h 4256103"/>
              <a:gd name="connsiteX119" fmla="*/ 19464 w 3898347"/>
              <a:gd name="connsiteY119" fmla="*/ 4256103 h 4256103"/>
              <a:gd name="connsiteX120" fmla="*/ 0 w 3898347"/>
              <a:gd name="connsiteY120" fmla="*/ 4221939 h 4256103"/>
              <a:gd name="connsiteX121" fmla="*/ 0 w 3898347"/>
              <a:gd name="connsiteY121" fmla="*/ 15850 h 4256103"/>
              <a:gd name="connsiteX122" fmla="*/ 3898347 w 3898347"/>
              <a:gd name="connsiteY122" fmla="*/ 0 h 4256103"/>
              <a:gd name="connsiteX0" fmla="*/ 3898347 w 3898347"/>
              <a:gd name="connsiteY0" fmla="*/ 0 h 4256103"/>
              <a:gd name="connsiteX1" fmla="*/ 3898347 w 3898347"/>
              <a:gd name="connsiteY1" fmla="*/ 3834445 h 4256103"/>
              <a:gd name="connsiteX2" fmla="*/ 3892314 w 3898347"/>
              <a:gd name="connsiteY2" fmla="*/ 3832951 h 4256103"/>
              <a:gd name="connsiteX3" fmla="*/ 3851953 w 3898347"/>
              <a:gd name="connsiteY3" fmla="*/ 3802983 h 4256103"/>
              <a:gd name="connsiteX4" fmla="*/ 3836418 w 3898347"/>
              <a:gd name="connsiteY4" fmla="*/ 3811513 h 4256103"/>
              <a:gd name="connsiteX5" fmla="*/ 3833758 w 3898347"/>
              <a:gd name="connsiteY5" fmla="*/ 3813341 h 4256103"/>
              <a:gd name="connsiteX6" fmla="*/ 3822673 w 3898347"/>
              <a:gd name="connsiteY6" fmla="*/ 3812913 h 4256103"/>
              <a:gd name="connsiteX7" fmla="*/ 3820104 w 3898347"/>
              <a:gd name="connsiteY7" fmla="*/ 3822466 h 4256103"/>
              <a:gd name="connsiteX8" fmla="*/ 3803816 w 3898347"/>
              <a:gd name="connsiteY8" fmla="*/ 3828757 h 4256103"/>
              <a:gd name="connsiteX9" fmla="*/ 3729936 w 3898347"/>
              <a:gd name="connsiteY9" fmla="*/ 3815386 h 4256103"/>
              <a:gd name="connsiteX10" fmla="*/ 3726018 w 3898347"/>
              <a:gd name="connsiteY10" fmla="*/ 3815100 h 4256103"/>
              <a:gd name="connsiteX11" fmla="*/ 3725413 w 3898347"/>
              <a:gd name="connsiteY11" fmla="*/ 3814615 h 4256103"/>
              <a:gd name="connsiteX12" fmla="*/ 3713801 w 3898347"/>
              <a:gd name="connsiteY12" fmla="*/ 3811018 h 4256103"/>
              <a:gd name="connsiteX13" fmla="*/ 3709087 w 3898347"/>
              <a:gd name="connsiteY13" fmla="*/ 3813195 h 4256103"/>
              <a:gd name="connsiteX14" fmla="*/ 3698038 w 3898347"/>
              <a:gd name="connsiteY14" fmla="*/ 3806182 h 4256103"/>
              <a:gd name="connsiteX15" fmla="*/ 3662227 w 3898347"/>
              <a:gd name="connsiteY15" fmla="*/ 3807761 h 4256103"/>
              <a:gd name="connsiteX16" fmla="*/ 3659872 w 3898347"/>
              <a:gd name="connsiteY16" fmla="*/ 3805524 h 4256103"/>
              <a:gd name="connsiteX17" fmla="*/ 3643454 w 3898347"/>
              <a:gd name="connsiteY17" fmla="*/ 3794831 h 4256103"/>
              <a:gd name="connsiteX18" fmla="*/ 3624789 w 3898347"/>
              <a:gd name="connsiteY18" fmla="*/ 3803185 h 4256103"/>
              <a:gd name="connsiteX19" fmla="*/ 3602327 w 3898347"/>
              <a:gd name="connsiteY19" fmla="*/ 3794616 h 4256103"/>
              <a:gd name="connsiteX20" fmla="*/ 3596645 w 3898347"/>
              <a:gd name="connsiteY20" fmla="*/ 3797108 h 4256103"/>
              <a:gd name="connsiteX21" fmla="*/ 3574144 w 3898347"/>
              <a:gd name="connsiteY21" fmla="*/ 3795108 h 4256103"/>
              <a:gd name="connsiteX22" fmla="*/ 3562310 w 3898347"/>
              <a:gd name="connsiteY22" fmla="*/ 3787534 h 4256103"/>
              <a:gd name="connsiteX23" fmla="*/ 3551635 w 3898347"/>
              <a:gd name="connsiteY23" fmla="*/ 3797705 h 4256103"/>
              <a:gd name="connsiteX24" fmla="*/ 3542668 w 3898347"/>
              <a:gd name="connsiteY24" fmla="*/ 3803283 h 4256103"/>
              <a:gd name="connsiteX25" fmla="*/ 3533033 w 3898347"/>
              <a:gd name="connsiteY25" fmla="*/ 3799071 h 4256103"/>
              <a:gd name="connsiteX26" fmla="*/ 3521726 w 3898347"/>
              <a:gd name="connsiteY26" fmla="*/ 3804691 h 4256103"/>
              <a:gd name="connsiteX27" fmla="*/ 3520080 w 3898347"/>
              <a:gd name="connsiteY27" fmla="*/ 3805210 h 4256103"/>
              <a:gd name="connsiteX28" fmla="*/ 3508491 w 3898347"/>
              <a:gd name="connsiteY28" fmla="*/ 3797398 h 4256103"/>
              <a:gd name="connsiteX29" fmla="*/ 3503787 w 3898347"/>
              <a:gd name="connsiteY29" fmla="*/ 3797787 h 4256103"/>
              <a:gd name="connsiteX30" fmla="*/ 3492165 w 3898347"/>
              <a:gd name="connsiteY30" fmla="*/ 3799887 h 4256103"/>
              <a:gd name="connsiteX31" fmla="*/ 3472233 w 3898347"/>
              <a:gd name="connsiteY31" fmla="*/ 3805682 h 4256103"/>
              <a:gd name="connsiteX32" fmla="*/ 3465921 w 3898347"/>
              <a:gd name="connsiteY32" fmla="*/ 3805814 h 4256103"/>
              <a:gd name="connsiteX33" fmla="*/ 3455541 w 3898347"/>
              <a:gd name="connsiteY33" fmla="*/ 3815505 h 4256103"/>
              <a:gd name="connsiteX34" fmla="*/ 3429027 w 3898347"/>
              <a:gd name="connsiteY34" fmla="*/ 3816906 h 4256103"/>
              <a:gd name="connsiteX35" fmla="*/ 3369507 w 3898347"/>
              <a:gd name="connsiteY35" fmla="*/ 3825563 h 4256103"/>
              <a:gd name="connsiteX36" fmla="*/ 3324491 w 3898347"/>
              <a:gd name="connsiteY36" fmla="*/ 3832006 h 4256103"/>
              <a:gd name="connsiteX37" fmla="*/ 3244235 w 3898347"/>
              <a:gd name="connsiteY37" fmla="*/ 3834376 h 4256103"/>
              <a:gd name="connsiteX38" fmla="*/ 3226507 w 3898347"/>
              <a:gd name="connsiteY38" fmla="*/ 3820131 h 4256103"/>
              <a:gd name="connsiteX39" fmla="*/ 3191688 w 3898347"/>
              <a:gd name="connsiteY39" fmla="*/ 3837359 h 4256103"/>
              <a:gd name="connsiteX40" fmla="*/ 3153779 w 3898347"/>
              <a:gd name="connsiteY40" fmla="*/ 3848439 h 4256103"/>
              <a:gd name="connsiteX41" fmla="*/ 3090188 w 3898347"/>
              <a:gd name="connsiteY41" fmla="*/ 3855036 h 4256103"/>
              <a:gd name="connsiteX42" fmla="*/ 3031422 w 3898347"/>
              <a:gd name="connsiteY42" fmla="*/ 3858298 h 4256103"/>
              <a:gd name="connsiteX43" fmla="*/ 2996288 w 3898347"/>
              <a:gd name="connsiteY43" fmla="*/ 3860020 h 4256103"/>
              <a:gd name="connsiteX44" fmla="*/ 2901661 w 3898347"/>
              <a:gd name="connsiteY44" fmla="*/ 3882243 h 4256103"/>
              <a:gd name="connsiteX45" fmla="*/ 2782141 w 3898347"/>
              <a:gd name="connsiteY45" fmla="*/ 3932983 h 4256103"/>
              <a:gd name="connsiteX46" fmla="*/ 2749597 w 3898347"/>
              <a:gd name="connsiteY46" fmla="*/ 3956746 h 4256103"/>
              <a:gd name="connsiteX47" fmla="*/ 2730493 w 3898347"/>
              <a:gd name="connsiteY47" fmla="*/ 3955236 h 4256103"/>
              <a:gd name="connsiteX48" fmla="*/ 2707507 w 3898347"/>
              <a:gd name="connsiteY48" fmla="*/ 3947771 h 4256103"/>
              <a:gd name="connsiteX49" fmla="*/ 2701937 w 3898347"/>
              <a:gd name="connsiteY49" fmla="*/ 3950565 h 4256103"/>
              <a:gd name="connsiteX50" fmla="*/ 2679435 w 3898347"/>
              <a:gd name="connsiteY50" fmla="*/ 3949768 h 4256103"/>
              <a:gd name="connsiteX51" fmla="*/ 2667352 w 3898347"/>
              <a:gd name="connsiteY51" fmla="*/ 3942821 h 4256103"/>
              <a:gd name="connsiteX52" fmla="*/ 2657096 w 3898347"/>
              <a:gd name="connsiteY52" fmla="*/ 3953571 h 4256103"/>
              <a:gd name="connsiteX53" fmla="*/ 2655161 w 3898347"/>
              <a:gd name="connsiteY53" fmla="*/ 3962216 h 4256103"/>
              <a:gd name="connsiteX54" fmla="*/ 2638604 w 3898347"/>
              <a:gd name="connsiteY54" fmla="*/ 3955936 h 4256103"/>
              <a:gd name="connsiteX55" fmla="*/ 2626185 w 3898347"/>
              <a:gd name="connsiteY55" fmla="*/ 3962937 h 4256103"/>
              <a:gd name="connsiteX56" fmla="*/ 2614077 w 3898347"/>
              <a:gd name="connsiteY56" fmla="*/ 3955576 h 4256103"/>
              <a:gd name="connsiteX57" fmla="*/ 2609403 w 3898347"/>
              <a:gd name="connsiteY57" fmla="*/ 3956215 h 4256103"/>
              <a:gd name="connsiteX58" fmla="*/ 2597896 w 3898347"/>
              <a:gd name="connsiteY58" fmla="*/ 3958939 h 4256103"/>
              <a:gd name="connsiteX59" fmla="*/ 2578251 w 3898347"/>
              <a:gd name="connsiteY59" fmla="*/ 3965812 h 4256103"/>
              <a:gd name="connsiteX60" fmla="*/ 2571961 w 3898347"/>
              <a:gd name="connsiteY60" fmla="*/ 3966278 h 4256103"/>
              <a:gd name="connsiteX61" fmla="*/ 2559399 w 3898347"/>
              <a:gd name="connsiteY61" fmla="*/ 3979193 h 4256103"/>
              <a:gd name="connsiteX62" fmla="*/ 2533560 w 3898347"/>
              <a:gd name="connsiteY62" fmla="*/ 3988160 h 4256103"/>
              <a:gd name="connsiteX63" fmla="*/ 2515299 w 3898347"/>
              <a:gd name="connsiteY63" fmla="*/ 4016867 h 4256103"/>
              <a:gd name="connsiteX64" fmla="*/ 2513423 w 3898347"/>
              <a:gd name="connsiteY64" fmla="*/ 4018759 h 4256103"/>
              <a:gd name="connsiteX65" fmla="*/ 2482991 w 3898347"/>
              <a:gd name="connsiteY65" fmla="*/ 4012935 h 4256103"/>
              <a:gd name="connsiteX66" fmla="*/ 2446940 w 3898347"/>
              <a:gd name="connsiteY66" fmla="*/ 4021172 h 4256103"/>
              <a:gd name="connsiteX67" fmla="*/ 2404883 w 3898347"/>
              <a:gd name="connsiteY67" fmla="*/ 4024808 h 4256103"/>
              <a:gd name="connsiteX68" fmla="*/ 2373894 w 3898347"/>
              <a:gd name="connsiteY68" fmla="*/ 4023827 h 4256103"/>
              <a:gd name="connsiteX69" fmla="*/ 2297080 w 3898347"/>
              <a:gd name="connsiteY69" fmla="*/ 4040841 h 4256103"/>
              <a:gd name="connsiteX70" fmla="*/ 2170615 w 3898347"/>
              <a:gd name="connsiteY70" fmla="*/ 4077196 h 4256103"/>
              <a:gd name="connsiteX71" fmla="*/ 2143580 w 3898347"/>
              <a:gd name="connsiteY71" fmla="*/ 4083102 h 4256103"/>
              <a:gd name="connsiteX72" fmla="*/ 2119893 w 3898347"/>
              <a:gd name="connsiteY72" fmla="*/ 4080874 h 4256103"/>
              <a:gd name="connsiteX73" fmla="*/ 2114008 w 3898347"/>
              <a:gd name="connsiteY73" fmla="*/ 4073996 h 4256103"/>
              <a:gd name="connsiteX74" fmla="*/ 2099067 w 3898347"/>
              <a:gd name="connsiteY74" fmla="*/ 4076068 h 4256103"/>
              <a:gd name="connsiteX75" fmla="*/ 2095000 w 3898347"/>
              <a:gd name="connsiteY75" fmla="*/ 4075096 h 4256103"/>
              <a:gd name="connsiteX76" fmla="*/ 2071767 w 3898347"/>
              <a:gd name="connsiteY76" fmla="*/ 4071044 h 4256103"/>
              <a:gd name="connsiteX77" fmla="*/ 2024486 w 3898347"/>
              <a:gd name="connsiteY77" fmla="*/ 4100276 h 4256103"/>
              <a:gd name="connsiteX78" fmla="*/ 1944675 w 3898347"/>
              <a:gd name="connsiteY78" fmla="*/ 4121515 h 4256103"/>
              <a:gd name="connsiteX79" fmla="*/ 1739945 w 3898347"/>
              <a:gd name="connsiteY79" fmla="*/ 4171795 h 4256103"/>
              <a:gd name="connsiteX80" fmla="*/ 1662065 w 3898347"/>
              <a:gd name="connsiteY80" fmla="*/ 4184630 h 4256103"/>
              <a:gd name="connsiteX81" fmla="*/ 1595989 w 3898347"/>
              <a:gd name="connsiteY81" fmla="*/ 4193679 h 4256103"/>
              <a:gd name="connsiteX82" fmla="*/ 1559231 w 3898347"/>
              <a:gd name="connsiteY82" fmla="*/ 4195932 h 4256103"/>
              <a:gd name="connsiteX83" fmla="*/ 1537197 w 3898347"/>
              <a:gd name="connsiteY83" fmla="*/ 4209468 h 4256103"/>
              <a:gd name="connsiteX84" fmla="*/ 1508787 w 3898347"/>
              <a:gd name="connsiteY84" fmla="*/ 4230924 h 4256103"/>
              <a:gd name="connsiteX85" fmla="*/ 1488914 w 3898347"/>
              <a:gd name="connsiteY85" fmla="*/ 4241772 h 4256103"/>
              <a:gd name="connsiteX86" fmla="*/ 1465497 w 3898347"/>
              <a:gd name="connsiteY86" fmla="*/ 4245075 h 4256103"/>
              <a:gd name="connsiteX87" fmla="*/ 1444118 w 3898347"/>
              <a:gd name="connsiteY87" fmla="*/ 4246285 h 4256103"/>
              <a:gd name="connsiteX88" fmla="*/ 1405326 w 3898347"/>
              <a:gd name="connsiteY88" fmla="*/ 4248391 h 4256103"/>
              <a:gd name="connsiteX89" fmla="*/ 1344909 w 3898347"/>
              <a:gd name="connsiteY89" fmla="*/ 4237004 h 4256103"/>
              <a:gd name="connsiteX90" fmla="*/ 1298748 w 3898347"/>
              <a:gd name="connsiteY90" fmla="*/ 4241669 h 4256103"/>
              <a:gd name="connsiteX91" fmla="*/ 1251302 w 3898347"/>
              <a:gd name="connsiteY91" fmla="*/ 4232513 h 4256103"/>
              <a:gd name="connsiteX92" fmla="*/ 1216643 w 3898347"/>
              <a:gd name="connsiteY92" fmla="*/ 4229828 h 4256103"/>
              <a:gd name="connsiteX93" fmla="*/ 1214101 w 3898347"/>
              <a:gd name="connsiteY93" fmla="*/ 4231991 h 4256103"/>
              <a:gd name="connsiteX94" fmla="*/ 1203193 w 3898347"/>
              <a:gd name="connsiteY94" fmla="*/ 4232867 h 4256103"/>
              <a:gd name="connsiteX95" fmla="*/ 1201049 w 3898347"/>
              <a:gd name="connsiteY95" fmla="*/ 4242842 h 4256103"/>
              <a:gd name="connsiteX96" fmla="*/ 1185298 w 3898347"/>
              <a:gd name="connsiteY96" fmla="*/ 4251133 h 4256103"/>
              <a:gd name="connsiteX97" fmla="*/ 1164955 w 3898347"/>
              <a:gd name="connsiteY97" fmla="*/ 4250027 h 4256103"/>
              <a:gd name="connsiteX98" fmla="*/ 1067357 w 3898347"/>
              <a:gd name="connsiteY98" fmla="*/ 4233908 h 4256103"/>
              <a:gd name="connsiteX99" fmla="*/ 1009492 w 3898347"/>
              <a:gd name="connsiteY99" fmla="*/ 4230455 h 4256103"/>
              <a:gd name="connsiteX100" fmla="*/ 988345 w 3898347"/>
              <a:gd name="connsiteY100" fmla="*/ 4238880 h 4256103"/>
              <a:gd name="connsiteX101" fmla="*/ 958251 w 3898347"/>
              <a:gd name="connsiteY101" fmla="*/ 4244100 h 4256103"/>
              <a:gd name="connsiteX102" fmla="*/ 899207 w 3898347"/>
              <a:gd name="connsiteY102" fmla="*/ 4247688 h 4256103"/>
              <a:gd name="connsiteX103" fmla="*/ 837706 w 3898347"/>
              <a:gd name="connsiteY103" fmla="*/ 4245528 h 4256103"/>
              <a:gd name="connsiteX104" fmla="*/ 778474 w 3898347"/>
              <a:gd name="connsiteY104" fmla="*/ 4235526 h 4256103"/>
              <a:gd name="connsiteX105" fmla="*/ 774418 w 3898347"/>
              <a:gd name="connsiteY105" fmla="*/ 4242583 h 4256103"/>
              <a:gd name="connsiteX106" fmla="*/ 737705 w 3898347"/>
              <a:gd name="connsiteY106" fmla="*/ 4238891 h 4256103"/>
              <a:gd name="connsiteX107" fmla="*/ 641839 w 3898347"/>
              <a:gd name="connsiteY107" fmla="*/ 4211160 h 4256103"/>
              <a:gd name="connsiteX108" fmla="*/ 558105 w 3898347"/>
              <a:gd name="connsiteY108" fmla="*/ 4191218 h 4256103"/>
              <a:gd name="connsiteX109" fmla="*/ 515682 w 3898347"/>
              <a:gd name="connsiteY109" fmla="*/ 4193696 h 4256103"/>
              <a:gd name="connsiteX110" fmla="*/ 467082 w 3898347"/>
              <a:gd name="connsiteY110" fmla="*/ 4185616 h 4256103"/>
              <a:gd name="connsiteX111" fmla="*/ 437646 w 3898347"/>
              <a:gd name="connsiteY111" fmla="*/ 4212658 h 4256103"/>
              <a:gd name="connsiteX112" fmla="*/ 402271 w 3898347"/>
              <a:gd name="connsiteY112" fmla="*/ 4212774 h 4256103"/>
              <a:gd name="connsiteX113" fmla="*/ 384907 w 3898347"/>
              <a:gd name="connsiteY113" fmla="*/ 4201195 h 4256103"/>
              <a:gd name="connsiteX114" fmla="*/ 337154 w 3898347"/>
              <a:gd name="connsiteY114" fmla="*/ 4206136 h 4256103"/>
              <a:gd name="connsiteX115" fmla="*/ 298662 w 3898347"/>
              <a:gd name="connsiteY115" fmla="*/ 4211227 h 4256103"/>
              <a:gd name="connsiteX116" fmla="*/ 265740 w 3898347"/>
              <a:gd name="connsiteY116" fmla="*/ 4213623 h 4256103"/>
              <a:gd name="connsiteX117" fmla="*/ 176403 w 3898347"/>
              <a:gd name="connsiteY117" fmla="*/ 4227393 h 4256103"/>
              <a:gd name="connsiteX118" fmla="*/ 82528 w 3898347"/>
              <a:gd name="connsiteY118" fmla="*/ 4243774 h 4256103"/>
              <a:gd name="connsiteX119" fmla="*/ 19464 w 3898347"/>
              <a:gd name="connsiteY119" fmla="*/ 4256103 h 4256103"/>
              <a:gd name="connsiteX120" fmla="*/ 0 w 3898347"/>
              <a:gd name="connsiteY120" fmla="*/ 4221939 h 4256103"/>
              <a:gd name="connsiteX121" fmla="*/ 0 w 3898347"/>
              <a:gd name="connsiteY121" fmla="*/ 15850 h 4256103"/>
              <a:gd name="connsiteX122" fmla="*/ 3898347 w 3898347"/>
              <a:gd name="connsiteY122" fmla="*/ 0 h 4256103"/>
              <a:gd name="connsiteX0" fmla="*/ 3898347 w 3898347"/>
              <a:gd name="connsiteY0" fmla="*/ 0 h 4256103"/>
              <a:gd name="connsiteX1" fmla="*/ 3898347 w 3898347"/>
              <a:gd name="connsiteY1" fmla="*/ 3834445 h 4256103"/>
              <a:gd name="connsiteX2" fmla="*/ 3892314 w 3898347"/>
              <a:gd name="connsiteY2" fmla="*/ 3832951 h 4256103"/>
              <a:gd name="connsiteX3" fmla="*/ 3851953 w 3898347"/>
              <a:gd name="connsiteY3" fmla="*/ 3802983 h 4256103"/>
              <a:gd name="connsiteX4" fmla="*/ 3836418 w 3898347"/>
              <a:gd name="connsiteY4" fmla="*/ 3811513 h 4256103"/>
              <a:gd name="connsiteX5" fmla="*/ 3833758 w 3898347"/>
              <a:gd name="connsiteY5" fmla="*/ 3813341 h 4256103"/>
              <a:gd name="connsiteX6" fmla="*/ 3822673 w 3898347"/>
              <a:gd name="connsiteY6" fmla="*/ 3812913 h 4256103"/>
              <a:gd name="connsiteX7" fmla="*/ 3820104 w 3898347"/>
              <a:gd name="connsiteY7" fmla="*/ 3822466 h 4256103"/>
              <a:gd name="connsiteX8" fmla="*/ 3777502 w 3898347"/>
              <a:gd name="connsiteY8" fmla="*/ 3828757 h 4256103"/>
              <a:gd name="connsiteX9" fmla="*/ 3729936 w 3898347"/>
              <a:gd name="connsiteY9" fmla="*/ 3815386 h 4256103"/>
              <a:gd name="connsiteX10" fmla="*/ 3726018 w 3898347"/>
              <a:gd name="connsiteY10" fmla="*/ 3815100 h 4256103"/>
              <a:gd name="connsiteX11" fmla="*/ 3725413 w 3898347"/>
              <a:gd name="connsiteY11" fmla="*/ 3814615 h 4256103"/>
              <a:gd name="connsiteX12" fmla="*/ 3713801 w 3898347"/>
              <a:gd name="connsiteY12" fmla="*/ 3811018 h 4256103"/>
              <a:gd name="connsiteX13" fmla="*/ 3709087 w 3898347"/>
              <a:gd name="connsiteY13" fmla="*/ 3813195 h 4256103"/>
              <a:gd name="connsiteX14" fmla="*/ 3698038 w 3898347"/>
              <a:gd name="connsiteY14" fmla="*/ 3806182 h 4256103"/>
              <a:gd name="connsiteX15" fmla="*/ 3662227 w 3898347"/>
              <a:gd name="connsiteY15" fmla="*/ 3807761 h 4256103"/>
              <a:gd name="connsiteX16" fmla="*/ 3659872 w 3898347"/>
              <a:gd name="connsiteY16" fmla="*/ 3805524 h 4256103"/>
              <a:gd name="connsiteX17" fmla="*/ 3643454 w 3898347"/>
              <a:gd name="connsiteY17" fmla="*/ 3794831 h 4256103"/>
              <a:gd name="connsiteX18" fmla="*/ 3624789 w 3898347"/>
              <a:gd name="connsiteY18" fmla="*/ 3803185 h 4256103"/>
              <a:gd name="connsiteX19" fmla="*/ 3602327 w 3898347"/>
              <a:gd name="connsiteY19" fmla="*/ 3794616 h 4256103"/>
              <a:gd name="connsiteX20" fmla="*/ 3596645 w 3898347"/>
              <a:gd name="connsiteY20" fmla="*/ 3797108 h 4256103"/>
              <a:gd name="connsiteX21" fmla="*/ 3574144 w 3898347"/>
              <a:gd name="connsiteY21" fmla="*/ 3795108 h 4256103"/>
              <a:gd name="connsiteX22" fmla="*/ 3562310 w 3898347"/>
              <a:gd name="connsiteY22" fmla="*/ 3787534 h 4256103"/>
              <a:gd name="connsiteX23" fmla="*/ 3551635 w 3898347"/>
              <a:gd name="connsiteY23" fmla="*/ 3797705 h 4256103"/>
              <a:gd name="connsiteX24" fmla="*/ 3542668 w 3898347"/>
              <a:gd name="connsiteY24" fmla="*/ 3803283 h 4256103"/>
              <a:gd name="connsiteX25" fmla="*/ 3533033 w 3898347"/>
              <a:gd name="connsiteY25" fmla="*/ 3799071 h 4256103"/>
              <a:gd name="connsiteX26" fmla="*/ 3521726 w 3898347"/>
              <a:gd name="connsiteY26" fmla="*/ 3804691 h 4256103"/>
              <a:gd name="connsiteX27" fmla="*/ 3520080 w 3898347"/>
              <a:gd name="connsiteY27" fmla="*/ 3805210 h 4256103"/>
              <a:gd name="connsiteX28" fmla="*/ 3508491 w 3898347"/>
              <a:gd name="connsiteY28" fmla="*/ 3797398 h 4256103"/>
              <a:gd name="connsiteX29" fmla="*/ 3503787 w 3898347"/>
              <a:gd name="connsiteY29" fmla="*/ 3797787 h 4256103"/>
              <a:gd name="connsiteX30" fmla="*/ 3492165 w 3898347"/>
              <a:gd name="connsiteY30" fmla="*/ 3799887 h 4256103"/>
              <a:gd name="connsiteX31" fmla="*/ 3472233 w 3898347"/>
              <a:gd name="connsiteY31" fmla="*/ 3805682 h 4256103"/>
              <a:gd name="connsiteX32" fmla="*/ 3465921 w 3898347"/>
              <a:gd name="connsiteY32" fmla="*/ 3805814 h 4256103"/>
              <a:gd name="connsiteX33" fmla="*/ 3455541 w 3898347"/>
              <a:gd name="connsiteY33" fmla="*/ 3815505 h 4256103"/>
              <a:gd name="connsiteX34" fmla="*/ 3429027 w 3898347"/>
              <a:gd name="connsiteY34" fmla="*/ 3816906 h 4256103"/>
              <a:gd name="connsiteX35" fmla="*/ 3369507 w 3898347"/>
              <a:gd name="connsiteY35" fmla="*/ 3825563 h 4256103"/>
              <a:gd name="connsiteX36" fmla="*/ 3324491 w 3898347"/>
              <a:gd name="connsiteY36" fmla="*/ 3832006 h 4256103"/>
              <a:gd name="connsiteX37" fmla="*/ 3244235 w 3898347"/>
              <a:gd name="connsiteY37" fmla="*/ 3834376 h 4256103"/>
              <a:gd name="connsiteX38" fmla="*/ 3226507 w 3898347"/>
              <a:gd name="connsiteY38" fmla="*/ 3820131 h 4256103"/>
              <a:gd name="connsiteX39" fmla="*/ 3191688 w 3898347"/>
              <a:gd name="connsiteY39" fmla="*/ 3837359 h 4256103"/>
              <a:gd name="connsiteX40" fmla="*/ 3153779 w 3898347"/>
              <a:gd name="connsiteY40" fmla="*/ 3848439 h 4256103"/>
              <a:gd name="connsiteX41" fmla="*/ 3090188 w 3898347"/>
              <a:gd name="connsiteY41" fmla="*/ 3855036 h 4256103"/>
              <a:gd name="connsiteX42" fmla="*/ 3031422 w 3898347"/>
              <a:gd name="connsiteY42" fmla="*/ 3858298 h 4256103"/>
              <a:gd name="connsiteX43" fmla="*/ 2996288 w 3898347"/>
              <a:gd name="connsiteY43" fmla="*/ 3860020 h 4256103"/>
              <a:gd name="connsiteX44" fmla="*/ 2901661 w 3898347"/>
              <a:gd name="connsiteY44" fmla="*/ 3882243 h 4256103"/>
              <a:gd name="connsiteX45" fmla="*/ 2782141 w 3898347"/>
              <a:gd name="connsiteY45" fmla="*/ 3932983 h 4256103"/>
              <a:gd name="connsiteX46" fmla="*/ 2749597 w 3898347"/>
              <a:gd name="connsiteY46" fmla="*/ 3956746 h 4256103"/>
              <a:gd name="connsiteX47" fmla="*/ 2730493 w 3898347"/>
              <a:gd name="connsiteY47" fmla="*/ 3955236 h 4256103"/>
              <a:gd name="connsiteX48" fmla="*/ 2707507 w 3898347"/>
              <a:gd name="connsiteY48" fmla="*/ 3947771 h 4256103"/>
              <a:gd name="connsiteX49" fmla="*/ 2701937 w 3898347"/>
              <a:gd name="connsiteY49" fmla="*/ 3950565 h 4256103"/>
              <a:gd name="connsiteX50" fmla="*/ 2679435 w 3898347"/>
              <a:gd name="connsiteY50" fmla="*/ 3949768 h 4256103"/>
              <a:gd name="connsiteX51" fmla="*/ 2667352 w 3898347"/>
              <a:gd name="connsiteY51" fmla="*/ 3942821 h 4256103"/>
              <a:gd name="connsiteX52" fmla="*/ 2657096 w 3898347"/>
              <a:gd name="connsiteY52" fmla="*/ 3953571 h 4256103"/>
              <a:gd name="connsiteX53" fmla="*/ 2655161 w 3898347"/>
              <a:gd name="connsiteY53" fmla="*/ 3962216 h 4256103"/>
              <a:gd name="connsiteX54" fmla="*/ 2638604 w 3898347"/>
              <a:gd name="connsiteY54" fmla="*/ 3955936 h 4256103"/>
              <a:gd name="connsiteX55" fmla="*/ 2626185 w 3898347"/>
              <a:gd name="connsiteY55" fmla="*/ 3962937 h 4256103"/>
              <a:gd name="connsiteX56" fmla="*/ 2614077 w 3898347"/>
              <a:gd name="connsiteY56" fmla="*/ 3955576 h 4256103"/>
              <a:gd name="connsiteX57" fmla="*/ 2609403 w 3898347"/>
              <a:gd name="connsiteY57" fmla="*/ 3956215 h 4256103"/>
              <a:gd name="connsiteX58" fmla="*/ 2597896 w 3898347"/>
              <a:gd name="connsiteY58" fmla="*/ 3958939 h 4256103"/>
              <a:gd name="connsiteX59" fmla="*/ 2578251 w 3898347"/>
              <a:gd name="connsiteY59" fmla="*/ 3965812 h 4256103"/>
              <a:gd name="connsiteX60" fmla="*/ 2571961 w 3898347"/>
              <a:gd name="connsiteY60" fmla="*/ 3966278 h 4256103"/>
              <a:gd name="connsiteX61" fmla="*/ 2559399 w 3898347"/>
              <a:gd name="connsiteY61" fmla="*/ 3979193 h 4256103"/>
              <a:gd name="connsiteX62" fmla="*/ 2533560 w 3898347"/>
              <a:gd name="connsiteY62" fmla="*/ 3988160 h 4256103"/>
              <a:gd name="connsiteX63" fmla="*/ 2515299 w 3898347"/>
              <a:gd name="connsiteY63" fmla="*/ 4016867 h 4256103"/>
              <a:gd name="connsiteX64" fmla="*/ 2513423 w 3898347"/>
              <a:gd name="connsiteY64" fmla="*/ 4018759 h 4256103"/>
              <a:gd name="connsiteX65" fmla="*/ 2482991 w 3898347"/>
              <a:gd name="connsiteY65" fmla="*/ 4012935 h 4256103"/>
              <a:gd name="connsiteX66" fmla="*/ 2446940 w 3898347"/>
              <a:gd name="connsiteY66" fmla="*/ 4021172 h 4256103"/>
              <a:gd name="connsiteX67" fmla="*/ 2404883 w 3898347"/>
              <a:gd name="connsiteY67" fmla="*/ 4024808 h 4256103"/>
              <a:gd name="connsiteX68" fmla="*/ 2373894 w 3898347"/>
              <a:gd name="connsiteY68" fmla="*/ 4023827 h 4256103"/>
              <a:gd name="connsiteX69" fmla="*/ 2297080 w 3898347"/>
              <a:gd name="connsiteY69" fmla="*/ 4040841 h 4256103"/>
              <a:gd name="connsiteX70" fmla="*/ 2170615 w 3898347"/>
              <a:gd name="connsiteY70" fmla="*/ 4077196 h 4256103"/>
              <a:gd name="connsiteX71" fmla="*/ 2143580 w 3898347"/>
              <a:gd name="connsiteY71" fmla="*/ 4083102 h 4256103"/>
              <a:gd name="connsiteX72" fmla="*/ 2119893 w 3898347"/>
              <a:gd name="connsiteY72" fmla="*/ 4080874 h 4256103"/>
              <a:gd name="connsiteX73" fmla="*/ 2114008 w 3898347"/>
              <a:gd name="connsiteY73" fmla="*/ 4073996 h 4256103"/>
              <a:gd name="connsiteX74" fmla="*/ 2099067 w 3898347"/>
              <a:gd name="connsiteY74" fmla="*/ 4076068 h 4256103"/>
              <a:gd name="connsiteX75" fmla="*/ 2095000 w 3898347"/>
              <a:gd name="connsiteY75" fmla="*/ 4075096 h 4256103"/>
              <a:gd name="connsiteX76" fmla="*/ 2071767 w 3898347"/>
              <a:gd name="connsiteY76" fmla="*/ 4071044 h 4256103"/>
              <a:gd name="connsiteX77" fmla="*/ 2024486 w 3898347"/>
              <a:gd name="connsiteY77" fmla="*/ 4100276 h 4256103"/>
              <a:gd name="connsiteX78" fmla="*/ 1944675 w 3898347"/>
              <a:gd name="connsiteY78" fmla="*/ 4121515 h 4256103"/>
              <a:gd name="connsiteX79" fmla="*/ 1739945 w 3898347"/>
              <a:gd name="connsiteY79" fmla="*/ 4171795 h 4256103"/>
              <a:gd name="connsiteX80" fmla="*/ 1662065 w 3898347"/>
              <a:gd name="connsiteY80" fmla="*/ 4184630 h 4256103"/>
              <a:gd name="connsiteX81" fmla="*/ 1595989 w 3898347"/>
              <a:gd name="connsiteY81" fmla="*/ 4193679 h 4256103"/>
              <a:gd name="connsiteX82" fmla="*/ 1559231 w 3898347"/>
              <a:gd name="connsiteY82" fmla="*/ 4195932 h 4256103"/>
              <a:gd name="connsiteX83" fmla="*/ 1537197 w 3898347"/>
              <a:gd name="connsiteY83" fmla="*/ 4209468 h 4256103"/>
              <a:gd name="connsiteX84" fmla="*/ 1508787 w 3898347"/>
              <a:gd name="connsiteY84" fmla="*/ 4230924 h 4256103"/>
              <a:gd name="connsiteX85" fmla="*/ 1488914 w 3898347"/>
              <a:gd name="connsiteY85" fmla="*/ 4241772 h 4256103"/>
              <a:gd name="connsiteX86" fmla="*/ 1465497 w 3898347"/>
              <a:gd name="connsiteY86" fmla="*/ 4245075 h 4256103"/>
              <a:gd name="connsiteX87" fmla="*/ 1444118 w 3898347"/>
              <a:gd name="connsiteY87" fmla="*/ 4246285 h 4256103"/>
              <a:gd name="connsiteX88" fmla="*/ 1405326 w 3898347"/>
              <a:gd name="connsiteY88" fmla="*/ 4248391 h 4256103"/>
              <a:gd name="connsiteX89" fmla="*/ 1344909 w 3898347"/>
              <a:gd name="connsiteY89" fmla="*/ 4237004 h 4256103"/>
              <a:gd name="connsiteX90" fmla="*/ 1298748 w 3898347"/>
              <a:gd name="connsiteY90" fmla="*/ 4241669 h 4256103"/>
              <a:gd name="connsiteX91" fmla="*/ 1251302 w 3898347"/>
              <a:gd name="connsiteY91" fmla="*/ 4232513 h 4256103"/>
              <a:gd name="connsiteX92" fmla="*/ 1216643 w 3898347"/>
              <a:gd name="connsiteY92" fmla="*/ 4229828 h 4256103"/>
              <a:gd name="connsiteX93" fmla="*/ 1214101 w 3898347"/>
              <a:gd name="connsiteY93" fmla="*/ 4231991 h 4256103"/>
              <a:gd name="connsiteX94" fmla="*/ 1203193 w 3898347"/>
              <a:gd name="connsiteY94" fmla="*/ 4232867 h 4256103"/>
              <a:gd name="connsiteX95" fmla="*/ 1201049 w 3898347"/>
              <a:gd name="connsiteY95" fmla="*/ 4242842 h 4256103"/>
              <a:gd name="connsiteX96" fmla="*/ 1185298 w 3898347"/>
              <a:gd name="connsiteY96" fmla="*/ 4251133 h 4256103"/>
              <a:gd name="connsiteX97" fmla="*/ 1164955 w 3898347"/>
              <a:gd name="connsiteY97" fmla="*/ 4250027 h 4256103"/>
              <a:gd name="connsiteX98" fmla="*/ 1067357 w 3898347"/>
              <a:gd name="connsiteY98" fmla="*/ 4233908 h 4256103"/>
              <a:gd name="connsiteX99" fmla="*/ 1009492 w 3898347"/>
              <a:gd name="connsiteY99" fmla="*/ 4230455 h 4256103"/>
              <a:gd name="connsiteX100" fmla="*/ 988345 w 3898347"/>
              <a:gd name="connsiteY100" fmla="*/ 4238880 h 4256103"/>
              <a:gd name="connsiteX101" fmla="*/ 958251 w 3898347"/>
              <a:gd name="connsiteY101" fmla="*/ 4244100 h 4256103"/>
              <a:gd name="connsiteX102" fmla="*/ 899207 w 3898347"/>
              <a:gd name="connsiteY102" fmla="*/ 4247688 h 4256103"/>
              <a:gd name="connsiteX103" fmla="*/ 837706 w 3898347"/>
              <a:gd name="connsiteY103" fmla="*/ 4245528 h 4256103"/>
              <a:gd name="connsiteX104" fmla="*/ 778474 w 3898347"/>
              <a:gd name="connsiteY104" fmla="*/ 4235526 h 4256103"/>
              <a:gd name="connsiteX105" fmla="*/ 774418 w 3898347"/>
              <a:gd name="connsiteY105" fmla="*/ 4242583 h 4256103"/>
              <a:gd name="connsiteX106" fmla="*/ 737705 w 3898347"/>
              <a:gd name="connsiteY106" fmla="*/ 4238891 h 4256103"/>
              <a:gd name="connsiteX107" fmla="*/ 641839 w 3898347"/>
              <a:gd name="connsiteY107" fmla="*/ 4211160 h 4256103"/>
              <a:gd name="connsiteX108" fmla="*/ 558105 w 3898347"/>
              <a:gd name="connsiteY108" fmla="*/ 4191218 h 4256103"/>
              <a:gd name="connsiteX109" fmla="*/ 515682 w 3898347"/>
              <a:gd name="connsiteY109" fmla="*/ 4193696 h 4256103"/>
              <a:gd name="connsiteX110" fmla="*/ 467082 w 3898347"/>
              <a:gd name="connsiteY110" fmla="*/ 4185616 h 4256103"/>
              <a:gd name="connsiteX111" fmla="*/ 437646 w 3898347"/>
              <a:gd name="connsiteY111" fmla="*/ 4212658 h 4256103"/>
              <a:gd name="connsiteX112" fmla="*/ 402271 w 3898347"/>
              <a:gd name="connsiteY112" fmla="*/ 4212774 h 4256103"/>
              <a:gd name="connsiteX113" fmla="*/ 384907 w 3898347"/>
              <a:gd name="connsiteY113" fmla="*/ 4201195 h 4256103"/>
              <a:gd name="connsiteX114" fmla="*/ 337154 w 3898347"/>
              <a:gd name="connsiteY114" fmla="*/ 4206136 h 4256103"/>
              <a:gd name="connsiteX115" fmla="*/ 298662 w 3898347"/>
              <a:gd name="connsiteY115" fmla="*/ 4211227 h 4256103"/>
              <a:gd name="connsiteX116" fmla="*/ 265740 w 3898347"/>
              <a:gd name="connsiteY116" fmla="*/ 4213623 h 4256103"/>
              <a:gd name="connsiteX117" fmla="*/ 176403 w 3898347"/>
              <a:gd name="connsiteY117" fmla="*/ 4227393 h 4256103"/>
              <a:gd name="connsiteX118" fmla="*/ 82528 w 3898347"/>
              <a:gd name="connsiteY118" fmla="*/ 4243774 h 4256103"/>
              <a:gd name="connsiteX119" fmla="*/ 19464 w 3898347"/>
              <a:gd name="connsiteY119" fmla="*/ 4256103 h 4256103"/>
              <a:gd name="connsiteX120" fmla="*/ 0 w 3898347"/>
              <a:gd name="connsiteY120" fmla="*/ 4221939 h 4256103"/>
              <a:gd name="connsiteX121" fmla="*/ 0 w 3898347"/>
              <a:gd name="connsiteY121" fmla="*/ 15850 h 4256103"/>
              <a:gd name="connsiteX122" fmla="*/ 3898347 w 3898347"/>
              <a:gd name="connsiteY122" fmla="*/ 0 h 4256103"/>
              <a:gd name="connsiteX0" fmla="*/ 3898347 w 3898347"/>
              <a:gd name="connsiteY0" fmla="*/ 0 h 4256103"/>
              <a:gd name="connsiteX1" fmla="*/ 3898347 w 3898347"/>
              <a:gd name="connsiteY1" fmla="*/ 3834445 h 4256103"/>
              <a:gd name="connsiteX2" fmla="*/ 3892314 w 3898347"/>
              <a:gd name="connsiteY2" fmla="*/ 3832951 h 4256103"/>
              <a:gd name="connsiteX3" fmla="*/ 3851953 w 3898347"/>
              <a:gd name="connsiteY3" fmla="*/ 3816140 h 4256103"/>
              <a:gd name="connsiteX4" fmla="*/ 3836418 w 3898347"/>
              <a:gd name="connsiteY4" fmla="*/ 3811513 h 4256103"/>
              <a:gd name="connsiteX5" fmla="*/ 3833758 w 3898347"/>
              <a:gd name="connsiteY5" fmla="*/ 3813341 h 4256103"/>
              <a:gd name="connsiteX6" fmla="*/ 3822673 w 3898347"/>
              <a:gd name="connsiteY6" fmla="*/ 3812913 h 4256103"/>
              <a:gd name="connsiteX7" fmla="*/ 3820104 w 3898347"/>
              <a:gd name="connsiteY7" fmla="*/ 3822466 h 4256103"/>
              <a:gd name="connsiteX8" fmla="*/ 3777502 w 3898347"/>
              <a:gd name="connsiteY8" fmla="*/ 3828757 h 4256103"/>
              <a:gd name="connsiteX9" fmla="*/ 3729936 w 3898347"/>
              <a:gd name="connsiteY9" fmla="*/ 3815386 h 4256103"/>
              <a:gd name="connsiteX10" fmla="*/ 3726018 w 3898347"/>
              <a:gd name="connsiteY10" fmla="*/ 3815100 h 4256103"/>
              <a:gd name="connsiteX11" fmla="*/ 3725413 w 3898347"/>
              <a:gd name="connsiteY11" fmla="*/ 3814615 h 4256103"/>
              <a:gd name="connsiteX12" fmla="*/ 3713801 w 3898347"/>
              <a:gd name="connsiteY12" fmla="*/ 3811018 h 4256103"/>
              <a:gd name="connsiteX13" fmla="*/ 3709087 w 3898347"/>
              <a:gd name="connsiteY13" fmla="*/ 3813195 h 4256103"/>
              <a:gd name="connsiteX14" fmla="*/ 3698038 w 3898347"/>
              <a:gd name="connsiteY14" fmla="*/ 3806182 h 4256103"/>
              <a:gd name="connsiteX15" fmla="*/ 3662227 w 3898347"/>
              <a:gd name="connsiteY15" fmla="*/ 3807761 h 4256103"/>
              <a:gd name="connsiteX16" fmla="*/ 3659872 w 3898347"/>
              <a:gd name="connsiteY16" fmla="*/ 3805524 h 4256103"/>
              <a:gd name="connsiteX17" fmla="*/ 3643454 w 3898347"/>
              <a:gd name="connsiteY17" fmla="*/ 3794831 h 4256103"/>
              <a:gd name="connsiteX18" fmla="*/ 3624789 w 3898347"/>
              <a:gd name="connsiteY18" fmla="*/ 3803185 h 4256103"/>
              <a:gd name="connsiteX19" fmla="*/ 3602327 w 3898347"/>
              <a:gd name="connsiteY19" fmla="*/ 3794616 h 4256103"/>
              <a:gd name="connsiteX20" fmla="*/ 3596645 w 3898347"/>
              <a:gd name="connsiteY20" fmla="*/ 3797108 h 4256103"/>
              <a:gd name="connsiteX21" fmla="*/ 3574144 w 3898347"/>
              <a:gd name="connsiteY21" fmla="*/ 3795108 h 4256103"/>
              <a:gd name="connsiteX22" fmla="*/ 3562310 w 3898347"/>
              <a:gd name="connsiteY22" fmla="*/ 3787534 h 4256103"/>
              <a:gd name="connsiteX23" fmla="*/ 3551635 w 3898347"/>
              <a:gd name="connsiteY23" fmla="*/ 3797705 h 4256103"/>
              <a:gd name="connsiteX24" fmla="*/ 3542668 w 3898347"/>
              <a:gd name="connsiteY24" fmla="*/ 3803283 h 4256103"/>
              <a:gd name="connsiteX25" fmla="*/ 3533033 w 3898347"/>
              <a:gd name="connsiteY25" fmla="*/ 3799071 h 4256103"/>
              <a:gd name="connsiteX26" fmla="*/ 3521726 w 3898347"/>
              <a:gd name="connsiteY26" fmla="*/ 3804691 h 4256103"/>
              <a:gd name="connsiteX27" fmla="*/ 3520080 w 3898347"/>
              <a:gd name="connsiteY27" fmla="*/ 3805210 h 4256103"/>
              <a:gd name="connsiteX28" fmla="*/ 3508491 w 3898347"/>
              <a:gd name="connsiteY28" fmla="*/ 3797398 h 4256103"/>
              <a:gd name="connsiteX29" fmla="*/ 3503787 w 3898347"/>
              <a:gd name="connsiteY29" fmla="*/ 3797787 h 4256103"/>
              <a:gd name="connsiteX30" fmla="*/ 3492165 w 3898347"/>
              <a:gd name="connsiteY30" fmla="*/ 3799887 h 4256103"/>
              <a:gd name="connsiteX31" fmla="*/ 3472233 w 3898347"/>
              <a:gd name="connsiteY31" fmla="*/ 3805682 h 4256103"/>
              <a:gd name="connsiteX32" fmla="*/ 3465921 w 3898347"/>
              <a:gd name="connsiteY32" fmla="*/ 3805814 h 4256103"/>
              <a:gd name="connsiteX33" fmla="*/ 3455541 w 3898347"/>
              <a:gd name="connsiteY33" fmla="*/ 3815505 h 4256103"/>
              <a:gd name="connsiteX34" fmla="*/ 3429027 w 3898347"/>
              <a:gd name="connsiteY34" fmla="*/ 3816906 h 4256103"/>
              <a:gd name="connsiteX35" fmla="*/ 3369507 w 3898347"/>
              <a:gd name="connsiteY35" fmla="*/ 3825563 h 4256103"/>
              <a:gd name="connsiteX36" fmla="*/ 3324491 w 3898347"/>
              <a:gd name="connsiteY36" fmla="*/ 3832006 h 4256103"/>
              <a:gd name="connsiteX37" fmla="*/ 3244235 w 3898347"/>
              <a:gd name="connsiteY37" fmla="*/ 3834376 h 4256103"/>
              <a:gd name="connsiteX38" fmla="*/ 3226507 w 3898347"/>
              <a:gd name="connsiteY38" fmla="*/ 3820131 h 4256103"/>
              <a:gd name="connsiteX39" fmla="*/ 3191688 w 3898347"/>
              <a:gd name="connsiteY39" fmla="*/ 3837359 h 4256103"/>
              <a:gd name="connsiteX40" fmla="*/ 3153779 w 3898347"/>
              <a:gd name="connsiteY40" fmla="*/ 3848439 h 4256103"/>
              <a:gd name="connsiteX41" fmla="*/ 3090188 w 3898347"/>
              <a:gd name="connsiteY41" fmla="*/ 3855036 h 4256103"/>
              <a:gd name="connsiteX42" fmla="*/ 3031422 w 3898347"/>
              <a:gd name="connsiteY42" fmla="*/ 3858298 h 4256103"/>
              <a:gd name="connsiteX43" fmla="*/ 2996288 w 3898347"/>
              <a:gd name="connsiteY43" fmla="*/ 3860020 h 4256103"/>
              <a:gd name="connsiteX44" fmla="*/ 2901661 w 3898347"/>
              <a:gd name="connsiteY44" fmla="*/ 3882243 h 4256103"/>
              <a:gd name="connsiteX45" fmla="*/ 2782141 w 3898347"/>
              <a:gd name="connsiteY45" fmla="*/ 3932983 h 4256103"/>
              <a:gd name="connsiteX46" fmla="*/ 2749597 w 3898347"/>
              <a:gd name="connsiteY46" fmla="*/ 3956746 h 4256103"/>
              <a:gd name="connsiteX47" fmla="*/ 2730493 w 3898347"/>
              <a:gd name="connsiteY47" fmla="*/ 3955236 h 4256103"/>
              <a:gd name="connsiteX48" fmla="*/ 2707507 w 3898347"/>
              <a:gd name="connsiteY48" fmla="*/ 3947771 h 4256103"/>
              <a:gd name="connsiteX49" fmla="*/ 2701937 w 3898347"/>
              <a:gd name="connsiteY49" fmla="*/ 3950565 h 4256103"/>
              <a:gd name="connsiteX50" fmla="*/ 2679435 w 3898347"/>
              <a:gd name="connsiteY50" fmla="*/ 3949768 h 4256103"/>
              <a:gd name="connsiteX51" fmla="*/ 2667352 w 3898347"/>
              <a:gd name="connsiteY51" fmla="*/ 3942821 h 4256103"/>
              <a:gd name="connsiteX52" fmla="*/ 2657096 w 3898347"/>
              <a:gd name="connsiteY52" fmla="*/ 3953571 h 4256103"/>
              <a:gd name="connsiteX53" fmla="*/ 2655161 w 3898347"/>
              <a:gd name="connsiteY53" fmla="*/ 3962216 h 4256103"/>
              <a:gd name="connsiteX54" fmla="*/ 2638604 w 3898347"/>
              <a:gd name="connsiteY54" fmla="*/ 3955936 h 4256103"/>
              <a:gd name="connsiteX55" fmla="*/ 2626185 w 3898347"/>
              <a:gd name="connsiteY55" fmla="*/ 3962937 h 4256103"/>
              <a:gd name="connsiteX56" fmla="*/ 2614077 w 3898347"/>
              <a:gd name="connsiteY56" fmla="*/ 3955576 h 4256103"/>
              <a:gd name="connsiteX57" fmla="*/ 2609403 w 3898347"/>
              <a:gd name="connsiteY57" fmla="*/ 3956215 h 4256103"/>
              <a:gd name="connsiteX58" fmla="*/ 2597896 w 3898347"/>
              <a:gd name="connsiteY58" fmla="*/ 3958939 h 4256103"/>
              <a:gd name="connsiteX59" fmla="*/ 2578251 w 3898347"/>
              <a:gd name="connsiteY59" fmla="*/ 3965812 h 4256103"/>
              <a:gd name="connsiteX60" fmla="*/ 2571961 w 3898347"/>
              <a:gd name="connsiteY60" fmla="*/ 3966278 h 4256103"/>
              <a:gd name="connsiteX61" fmla="*/ 2559399 w 3898347"/>
              <a:gd name="connsiteY61" fmla="*/ 3979193 h 4256103"/>
              <a:gd name="connsiteX62" fmla="*/ 2533560 w 3898347"/>
              <a:gd name="connsiteY62" fmla="*/ 3988160 h 4256103"/>
              <a:gd name="connsiteX63" fmla="*/ 2515299 w 3898347"/>
              <a:gd name="connsiteY63" fmla="*/ 4016867 h 4256103"/>
              <a:gd name="connsiteX64" fmla="*/ 2513423 w 3898347"/>
              <a:gd name="connsiteY64" fmla="*/ 4018759 h 4256103"/>
              <a:gd name="connsiteX65" fmla="*/ 2482991 w 3898347"/>
              <a:gd name="connsiteY65" fmla="*/ 4012935 h 4256103"/>
              <a:gd name="connsiteX66" fmla="*/ 2446940 w 3898347"/>
              <a:gd name="connsiteY66" fmla="*/ 4021172 h 4256103"/>
              <a:gd name="connsiteX67" fmla="*/ 2404883 w 3898347"/>
              <a:gd name="connsiteY67" fmla="*/ 4024808 h 4256103"/>
              <a:gd name="connsiteX68" fmla="*/ 2373894 w 3898347"/>
              <a:gd name="connsiteY68" fmla="*/ 4023827 h 4256103"/>
              <a:gd name="connsiteX69" fmla="*/ 2297080 w 3898347"/>
              <a:gd name="connsiteY69" fmla="*/ 4040841 h 4256103"/>
              <a:gd name="connsiteX70" fmla="*/ 2170615 w 3898347"/>
              <a:gd name="connsiteY70" fmla="*/ 4077196 h 4256103"/>
              <a:gd name="connsiteX71" fmla="*/ 2143580 w 3898347"/>
              <a:gd name="connsiteY71" fmla="*/ 4083102 h 4256103"/>
              <a:gd name="connsiteX72" fmla="*/ 2119893 w 3898347"/>
              <a:gd name="connsiteY72" fmla="*/ 4080874 h 4256103"/>
              <a:gd name="connsiteX73" fmla="*/ 2114008 w 3898347"/>
              <a:gd name="connsiteY73" fmla="*/ 4073996 h 4256103"/>
              <a:gd name="connsiteX74" fmla="*/ 2099067 w 3898347"/>
              <a:gd name="connsiteY74" fmla="*/ 4076068 h 4256103"/>
              <a:gd name="connsiteX75" fmla="*/ 2095000 w 3898347"/>
              <a:gd name="connsiteY75" fmla="*/ 4075096 h 4256103"/>
              <a:gd name="connsiteX76" fmla="*/ 2071767 w 3898347"/>
              <a:gd name="connsiteY76" fmla="*/ 4071044 h 4256103"/>
              <a:gd name="connsiteX77" fmla="*/ 2024486 w 3898347"/>
              <a:gd name="connsiteY77" fmla="*/ 4100276 h 4256103"/>
              <a:gd name="connsiteX78" fmla="*/ 1944675 w 3898347"/>
              <a:gd name="connsiteY78" fmla="*/ 4121515 h 4256103"/>
              <a:gd name="connsiteX79" fmla="*/ 1739945 w 3898347"/>
              <a:gd name="connsiteY79" fmla="*/ 4171795 h 4256103"/>
              <a:gd name="connsiteX80" fmla="*/ 1662065 w 3898347"/>
              <a:gd name="connsiteY80" fmla="*/ 4184630 h 4256103"/>
              <a:gd name="connsiteX81" fmla="*/ 1595989 w 3898347"/>
              <a:gd name="connsiteY81" fmla="*/ 4193679 h 4256103"/>
              <a:gd name="connsiteX82" fmla="*/ 1559231 w 3898347"/>
              <a:gd name="connsiteY82" fmla="*/ 4195932 h 4256103"/>
              <a:gd name="connsiteX83" fmla="*/ 1537197 w 3898347"/>
              <a:gd name="connsiteY83" fmla="*/ 4209468 h 4256103"/>
              <a:gd name="connsiteX84" fmla="*/ 1508787 w 3898347"/>
              <a:gd name="connsiteY84" fmla="*/ 4230924 h 4256103"/>
              <a:gd name="connsiteX85" fmla="*/ 1488914 w 3898347"/>
              <a:gd name="connsiteY85" fmla="*/ 4241772 h 4256103"/>
              <a:gd name="connsiteX86" fmla="*/ 1465497 w 3898347"/>
              <a:gd name="connsiteY86" fmla="*/ 4245075 h 4256103"/>
              <a:gd name="connsiteX87" fmla="*/ 1444118 w 3898347"/>
              <a:gd name="connsiteY87" fmla="*/ 4246285 h 4256103"/>
              <a:gd name="connsiteX88" fmla="*/ 1405326 w 3898347"/>
              <a:gd name="connsiteY88" fmla="*/ 4248391 h 4256103"/>
              <a:gd name="connsiteX89" fmla="*/ 1344909 w 3898347"/>
              <a:gd name="connsiteY89" fmla="*/ 4237004 h 4256103"/>
              <a:gd name="connsiteX90" fmla="*/ 1298748 w 3898347"/>
              <a:gd name="connsiteY90" fmla="*/ 4241669 h 4256103"/>
              <a:gd name="connsiteX91" fmla="*/ 1251302 w 3898347"/>
              <a:gd name="connsiteY91" fmla="*/ 4232513 h 4256103"/>
              <a:gd name="connsiteX92" fmla="*/ 1216643 w 3898347"/>
              <a:gd name="connsiteY92" fmla="*/ 4229828 h 4256103"/>
              <a:gd name="connsiteX93" fmla="*/ 1214101 w 3898347"/>
              <a:gd name="connsiteY93" fmla="*/ 4231991 h 4256103"/>
              <a:gd name="connsiteX94" fmla="*/ 1203193 w 3898347"/>
              <a:gd name="connsiteY94" fmla="*/ 4232867 h 4256103"/>
              <a:gd name="connsiteX95" fmla="*/ 1201049 w 3898347"/>
              <a:gd name="connsiteY95" fmla="*/ 4242842 h 4256103"/>
              <a:gd name="connsiteX96" fmla="*/ 1185298 w 3898347"/>
              <a:gd name="connsiteY96" fmla="*/ 4251133 h 4256103"/>
              <a:gd name="connsiteX97" fmla="*/ 1164955 w 3898347"/>
              <a:gd name="connsiteY97" fmla="*/ 4250027 h 4256103"/>
              <a:gd name="connsiteX98" fmla="*/ 1067357 w 3898347"/>
              <a:gd name="connsiteY98" fmla="*/ 4233908 h 4256103"/>
              <a:gd name="connsiteX99" fmla="*/ 1009492 w 3898347"/>
              <a:gd name="connsiteY99" fmla="*/ 4230455 h 4256103"/>
              <a:gd name="connsiteX100" fmla="*/ 988345 w 3898347"/>
              <a:gd name="connsiteY100" fmla="*/ 4238880 h 4256103"/>
              <a:gd name="connsiteX101" fmla="*/ 958251 w 3898347"/>
              <a:gd name="connsiteY101" fmla="*/ 4244100 h 4256103"/>
              <a:gd name="connsiteX102" fmla="*/ 899207 w 3898347"/>
              <a:gd name="connsiteY102" fmla="*/ 4247688 h 4256103"/>
              <a:gd name="connsiteX103" fmla="*/ 837706 w 3898347"/>
              <a:gd name="connsiteY103" fmla="*/ 4245528 h 4256103"/>
              <a:gd name="connsiteX104" fmla="*/ 778474 w 3898347"/>
              <a:gd name="connsiteY104" fmla="*/ 4235526 h 4256103"/>
              <a:gd name="connsiteX105" fmla="*/ 774418 w 3898347"/>
              <a:gd name="connsiteY105" fmla="*/ 4242583 h 4256103"/>
              <a:gd name="connsiteX106" fmla="*/ 737705 w 3898347"/>
              <a:gd name="connsiteY106" fmla="*/ 4238891 h 4256103"/>
              <a:gd name="connsiteX107" fmla="*/ 641839 w 3898347"/>
              <a:gd name="connsiteY107" fmla="*/ 4211160 h 4256103"/>
              <a:gd name="connsiteX108" fmla="*/ 558105 w 3898347"/>
              <a:gd name="connsiteY108" fmla="*/ 4191218 h 4256103"/>
              <a:gd name="connsiteX109" fmla="*/ 515682 w 3898347"/>
              <a:gd name="connsiteY109" fmla="*/ 4193696 h 4256103"/>
              <a:gd name="connsiteX110" fmla="*/ 467082 w 3898347"/>
              <a:gd name="connsiteY110" fmla="*/ 4185616 h 4256103"/>
              <a:gd name="connsiteX111" fmla="*/ 437646 w 3898347"/>
              <a:gd name="connsiteY111" fmla="*/ 4212658 h 4256103"/>
              <a:gd name="connsiteX112" fmla="*/ 402271 w 3898347"/>
              <a:gd name="connsiteY112" fmla="*/ 4212774 h 4256103"/>
              <a:gd name="connsiteX113" fmla="*/ 384907 w 3898347"/>
              <a:gd name="connsiteY113" fmla="*/ 4201195 h 4256103"/>
              <a:gd name="connsiteX114" fmla="*/ 337154 w 3898347"/>
              <a:gd name="connsiteY114" fmla="*/ 4206136 h 4256103"/>
              <a:gd name="connsiteX115" fmla="*/ 298662 w 3898347"/>
              <a:gd name="connsiteY115" fmla="*/ 4211227 h 4256103"/>
              <a:gd name="connsiteX116" fmla="*/ 265740 w 3898347"/>
              <a:gd name="connsiteY116" fmla="*/ 4213623 h 4256103"/>
              <a:gd name="connsiteX117" fmla="*/ 176403 w 3898347"/>
              <a:gd name="connsiteY117" fmla="*/ 4227393 h 4256103"/>
              <a:gd name="connsiteX118" fmla="*/ 82528 w 3898347"/>
              <a:gd name="connsiteY118" fmla="*/ 4243774 h 4256103"/>
              <a:gd name="connsiteX119" fmla="*/ 19464 w 3898347"/>
              <a:gd name="connsiteY119" fmla="*/ 4256103 h 4256103"/>
              <a:gd name="connsiteX120" fmla="*/ 0 w 3898347"/>
              <a:gd name="connsiteY120" fmla="*/ 4221939 h 4256103"/>
              <a:gd name="connsiteX121" fmla="*/ 0 w 3898347"/>
              <a:gd name="connsiteY121" fmla="*/ 15850 h 4256103"/>
              <a:gd name="connsiteX122" fmla="*/ 3898347 w 3898347"/>
              <a:gd name="connsiteY122" fmla="*/ 0 h 4256103"/>
              <a:gd name="connsiteX0" fmla="*/ 3898347 w 3898347"/>
              <a:gd name="connsiteY0" fmla="*/ 0 h 4256103"/>
              <a:gd name="connsiteX1" fmla="*/ 3898347 w 3898347"/>
              <a:gd name="connsiteY1" fmla="*/ 3834445 h 4256103"/>
              <a:gd name="connsiteX2" fmla="*/ 3879157 w 3898347"/>
              <a:gd name="connsiteY2" fmla="*/ 3836240 h 4256103"/>
              <a:gd name="connsiteX3" fmla="*/ 3851953 w 3898347"/>
              <a:gd name="connsiteY3" fmla="*/ 3816140 h 4256103"/>
              <a:gd name="connsiteX4" fmla="*/ 3836418 w 3898347"/>
              <a:gd name="connsiteY4" fmla="*/ 3811513 h 4256103"/>
              <a:gd name="connsiteX5" fmla="*/ 3833758 w 3898347"/>
              <a:gd name="connsiteY5" fmla="*/ 3813341 h 4256103"/>
              <a:gd name="connsiteX6" fmla="*/ 3822673 w 3898347"/>
              <a:gd name="connsiteY6" fmla="*/ 3812913 h 4256103"/>
              <a:gd name="connsiteX7" fmla="*/ 3820104 w 3898347"/>
              <a:gd name="connsiteY7" fmla="*/ 3822466 h 4256103"/>
              <a:gd name="connsiteX8" fmla="*/ 3777502 w 3898347"/>
              <a:gd name="connsiteY8" fmla="*/ 3828757 h 4256103"/>
              <a:gd name="connsiteX9" fmla="*/ 3729936 w 3898347"/>
              <a:gd name="connsiteY9" fmla="*/ 3815386 h 4256103"/>
              <a:gd name="connsiteX10" fmla="*/ 3726018 w 3898347"/>
              <a:gd name="connsiteY10" fmla="*/ 3815100 h 4256103"/>
              <a:gd name="connsiteX11" fmla="*/ 3725413 w 3898347"/>
              <a:gd name="connsiteY11" fmla="*/ 3814615 h 4256103"/>
              <a:gd name="connsiteX12" fmla="*/ 3713801 w 3898347"/>
              <a:gd name="connsiteY12" fmla="*/ 3811018 h 4256103"/>
              <a:gd name="connsiteX13" fmla="*/ 3709087 w 3898347"/>
              <a:gd name="connsiteY13" fmla="*/ 3813195 h 4256103"/>
              <a:gd name="connsiteX14" fmla="*/ 3698038 w 3898347"/>
              <a:gd name="connsiteY14" fmla="*/ 3806182 h 4256103"/>
              <a:gd name="connsiteX15" fmla="*/ 3662227 w 3898347"/>
              <a:gd name="connsiteY15" fmla="*/ 3807761 h 4256103"/>
              <a:gd name="connsiteX16" fmla="*/ 3659872 w 3898347"/>
              <a:gd name="connsiteY16" fmla="*/ 3805524 h 4256103"/>
              <a:gd name="connsiteX17" fmla="*/ 3643454 w 3898347"/>
              <a:gd name="connsiteY17" fmla="*/ 3794831 h 4256103"/>
              <a:gd name="connsiteX18" fmla="*/ 3624789 w 3898347"/>
              <a:gd name="connsiteY18" fmla="*/ 3803185 h 4256103"/>
              <a:gd name="connsiteX19" fmla="*/ 3602327 w 3898347"/>
              <a:gd name="connsiteY19" fmla="*/ 3794616 h 4256103"/>
              <a:gd name="connsiteX20" fmla="*/ 3596645 w 3898347"/>
              <a:gd name="connsiteY20" fmla="*/ 3797108 h 4256103"/>
              <a:gd name="connsiteX21" fmla="*/ 3574144 w 3898347"/>
              <a:gd name="connsiteY21" fmla="*/ 3795108 h 4256103"/>
              <a:gd name="connsiteX22" fmla="*/ 3562310 w 3898347"/>
              <a:gd name="connsiteY22" fmla="*/ 3787534 h 4256103"/>
              <a:gd name="connsiteX23" fmla="*/ 3551635 w 3898347"/>
              <a:gd name="connsiteY23" fmla="*/ 3797705 h 4256103"/>
              <a:gd name="connsiteX24" fmla="*/ 3542668 w 3898347"/>
              <a:gd name="connsiteY24" fmla="*/ 3803283 h 4256103"/>
              <a:gd name="connsiteX25" fmla="*/ 3533033 w 3898347"/>
              <a:gd name="connsiteY25" fmla="*/ 3799071 h 4256103"/>
              <a:gd name="connsiteX26" fmla="*/ 3521726 w 3898347"/>
              <a:gd name="connsiteY26" fmla="*/ 3804691 h 4256103"/>
              <a:gd name="connsiteX27" fmla="*/ 3520080 w 3898347"/>
              <a:gd name="connsiteY27" fmla="*/ 3805210 h 4256103"/>
              <a:gd name="connsiteX28" fmla="*/ 3508491 w 3898347"/>
              <a:gd name="connsiteY28" fmla="*/ 3797398 h 4256103"/>
              <a:gd name="connsiteX29" fmla="*/ 3503787 w 3898347"/>
              <a:gd name="connsiteY29" fmla="*/ 3797787 h 4256103"/>
              <a:gd name="connsiteX30" fmla="*/ 3492165 w 3898347"/>
              <a:gd name="connsiteY30" fmla="*/ 3799887 h 4256103"/>
              <a:gd name="connsiteX31" fmla="*/ 3472233 w 3898347"/>
              <a:gd name="connsiteY31" fmla="*/ 3805682 h 4256103"/>
              <a:gd name="connsiteX32" fmla="*/ 3465921 w 3898347"/>
              <a:gd name="connsiteY32" fmla="*/ 3805814 h 4256103"/>
              <a:gd name="connsiteX33" fmla="*/ 3455541 w 3898347"/>
              <a:gd name="connsiteY33" fmla="*/ 3815505 h 4256103"/>
              <a:gd name="connsiteX34" fmla="*/ 3429027 w 3898347"/>
              <a:gd name="connsiteY34" fmla="*/ 3816906 h 4256103"/>
              <a:gd name="connsiteX35" fmla="*/ 3369507 w 3898347"/>
              <a:gd name="connsiteY35" fmla="*/ 3825563 h 4256103"/>
              <a:gd name="connsiteX36" fmla="*/ 3324491 w 3898347"/>
              <a:gd name="connsiteY36" fmla="*/ 3832006 h 4256103"/>
              <a:gd name="connsiteX37" fmla="*/ 3244235 w 3898347"/>
              <a:gd name="connsiteY37" fmla="*/ 3834376 h 4256103"/>
              <a:gd name="connsiteX38" fmla="*/ 3226507 w 3898347"/>
              <a:gd name="connsiteY38" fmla="*/ 3820131 h 4256103"/>
              <a:gd name="connsiteX39" fmla="*/ 3191688 w 3898347"/>
              <a:gd name="connsiteY39" fmla="*/ 3837359 h 4256103"/>
              <a:gd name="connsiteX40" fmla="*/ 3153779 w 3898347"/>
              <a:gd name="connsiteY40" fmla="*/ 3848439 h 4256103"/>
              <a:gd name="connsiteX41" fmla="*/ 3090188 w 3898347"/>
              <a:gd name="connsiteY41" fmla="*/ 3855036 h 4256103"/>
              <a:gd name="connsiteX42" fmla="*/ 3031422 w 3898347"/>
              <a:gd name="connsiteY42" fmla="*/ 3858298 h 4256103"/>
              <a:gd name="connsiteX43" fmla="*/ 2996288 w 3898347"/>
              <a:gd name="connsiteY43" fmla="*/ 3860020 h 4256103"/>
              <a:gd name="connsiteX44" fmla="*/ 2901661 w 3898347"/>
              <a:gd name="connsiteY44" fmla="*/ 3882243 h 4256103"/>
              <a:gd name="connsiteX45" fmla="*/ 2782141 w 3898347"/>
              <a:gd name="connsiteY45" fmla="*/ 3932983 h 4256103"/>
              <a:gd name="connsiteX46" fmla="*/ 2749597 w 3898347"/>
              <a:gd name="connsiteY46" fmla="*/ 3956746 h 4256103"/>
              <a:gd name="connsiteX47" fmla="*/ 2730493 w 3898347"/>
              <a:gd name="connsiteY47" fmla="*/ 3955236 h 4256103"/>
              <a:gd name="connsiteX48" fmla="*/ 2707507 w 3898347"/>
              <a:gd name="connsiteY48" fmla="*/ 3947771 h 4256103"/>
              <a:gd name="connsiteX49" fmla="*/ 2701937 w 3898347"/>
              <a:gd name="connsiteY49" fmla="*/ 3950565 h 4256103"/>
              <a:gd name="connsiteX50" fmla="*/ 2679435 w 3898347"/>
              <a:gd name="connsiteY50" fmla="*/ 3949768 h 4256103"/>
              <a:gd name="connsiteX51" fmla="*/ 2667352 w 3898347"/>
              <a:gd name="connsiteY51" fmla="*/ 3942821 h 4256103"/>
              <a:gd name="connsiteX52" fmla="*/ 2657096 w 3898347"/>
              <a:gd name="connsiteY52" fmla="*/ 3953571 h 4256103"/>
              <a:gd name="connsiteX53" fmla="*/ 2655161 w 3898347"/>
              <a:gd name="connsiteY53" fmla="*/ 3962216 h 4256103"/>
              <a:gd name="connsiteX54" fmla="*/ 2638604 w 3898347"/>
              <a:gd name="connsiteY54" fmla="*/ 3955936 h 4256103"/>
              <a:gd name="connsiteX55" fmla="*/ 2626185 w 3898347"/>
              <a:gd name="connsiteY55" fmla="*/ 3962937 h 4256103"/>
              <a:gd name="connsiteX56" fmla="*/ 2614077 w 3898347"/>
              <a:gd name="connsiteY56" fmla="*/ 3955576 h 4256103"/>
              <a:gd name="connsiteX57" fmla="*/ 2609403 w 3898347"/>
              <a:gd name="connsiteY57" fmla="*/ 3956215 h 4256103"/>
              <a:gd name="connsiteX58" fmla="*/ 2597896 w 3898347"/>
              <a:gd name="connsiteY58" fmla="*/ 3958939 h 4256103"/>
              <a:gd name="connsiteX59" fmla="*/ 2578251 w 3898347"/>
              <a:gd name="connsiteY59" fmla="*/ 3965812 h 4256103"/>
              <a:gd name="connsiteX60" fmla="*/ 2571961 w 3898347"/>
              <a:gd name="connsiteY60" fmla="*/ 3966278 h 4256103"/>
              <a:gd name="connsiteX61" fmla="*/ 2559399 w 3898347"/>
              <a:gd name="connsiteY61" fmla="*/ 3979193 h 4256103"/>
              <a:gd name="connsiteX62" fmla="*/ 2533560 w 3898347"/>
              <a:gd name="connsiteY62" fmla="*/ 3988160 h 4256103"/>
              <a:gd name="connsiteX63" fmla="*/ 2515299 w 3898347"/>
              <a:gd name="connsiteY63" fmla="*/ 4016867 h 4256103"/>
              <a:gd name="connsiteX64" fmla="*/ 2513423 w 3898347"/>
              <a:gd name="connsiteY64" fmla="*/ 4018759 h 4256103"/>
              <a:gd name="connsiteX65" fmla="*/ 2482991 w 3898347"/>
              <a:gd name="connsiteY65" fmla="*/ 4012935 h 4256103"/>
              <a:gd name="connsiteX66" fmla="*/ 2446940 w 3898347"/>
              <a:gd name="connsiteY66" fmla="*/ 4021172 h 4256103"/>
              <a:gd name="connsiteX67" fmla="*/ 2404883 w 3898347"/>
              <a:gd name="connsiteY67" fmla="*/ 4024808 h 4256103"/>
              <a:gd name="connsiteX68" fmla="*/ 2373894 w 3898347"/>
              <a:gd name="connsiteY68" fmla="*/ 4023827 h 4256103"/>
              <a:gd name="connsiteX69" fmla="*/ 2297080 w 3898347"/>
              <a:gd name="connsiteY69" fmla="*/ 4040841 h 4256103"/>
              <a:gd name="connsiteX70" fmla="*/ 2170615 w 3898347"/>
              <a:gd name="connsiteY70" fmla="*/ 4077196 h 4256103"/>
              <a:gd name="connsiteX71" fmla="*/ 2143580 w 3898347"/>
              <a:gd name="connsiteY71" fmla="*/ 4083102 h 4256103"/>
              <a:gd name="connsiteX72" fmla="*/ 2119893 w 3898347"/>
              <a:gd name="connsiteY72" fmla="*/ 4080874 h 4256103"/>
              <a:gd name="connsiteX73" fmla="*/ 2114008 w 3898347"/>
              <a:gd name="connsiteY73" fmla="*/ 4073996 h 4256103"/>
              <a:gd name="connsiteX74" fmla="*/ 2099067 w 3898347"/>
              <a:gd name="connsiteY74" fmla="*/ 4076068 h 4256103"/>
              <a:gd name="connsiteX75" fmla="*/ 2095000 w 3898347"/>
              <a:gd name="connsiteY75" fmla="*/ 4075096 h 4256103"/>
              <a:gd name="connsiteX76" fmla="*/ 2071767 w 3898347"/>
              <a:gd name="connsiteY76" fmla="*/ 4071044 h 4256103"/>
              <a:gd name="connsiteX77" fmla="*/ 2024486 w 3898347"/>
              <a:gd name="connsiteY77" fmla="*/ 4100276 h 4256103"/>
              <a:gd name="connsiteX78" fmla="*/ 1944675 w 3898347"/>
              <a:gd name="connsiteY78" fmla="*/ 4121515 h 4256103"/>
              <a:gd name="connsiteX79" fmla="*/ 1739945 w 3898347"/>
              <a:gd name="connsiteY79" fmla="*/ 4171795 h 4256103"/>
              <a:gd name="connsiteX80" fmla="*/ 1662065 w 3898347"/>
              <a:gd name="connsiteY80" fmla="*/ 4184630 h 4256103"/>
              <a:gd name="connsiteX81" fmla="*/ 1595989 w 3898347"/>
              <a:gd name="connsiteY81" fmla="*/ 4193679 h 4256103"/>
              <a:gd name="connsiteX82" fmla="*/ 1559231 w 3898347"/>
              <a:gd name="connsiteY82" fmla="*/ 4195932 h 4256103"/>
              <a:gd name="connsiteX83" fmla="*/ 1537197 w 3898347"/>
              <a:gd name="connsiteY83" fmla="*/ 4209468 h 4256103"/>
              <a:gd name="connsiteX84" fmla="*/ 1508787 w 3898347"/>
              <a:gd name="connsiteY84" fmla="*/ 4230924 h 4256103"/>
              <a:gd name="connsiteX85" fmla="*/ 1488914 w 3898347"/>
              <a:gd name="connsiteY85" fmla="*/ 4241772 h 4256103"/>
              <a:gd name="connsiteX86" fmla="*/ 1465497 w 3898347"/>
              <a:gd name="connsiteY86" fmla="*/ 4245075 h 4256103"/>
              <a:gd name="connsiteX87" fmla="*/ 1444118 w 3898347"/>
              <a:gd name="connsiteY87" fmla="*/ 4246285 h 4256103"/>
              <a:gd name="connsiteX88" fmla="*/ 1405326 w 3898347"/>
              <a:gd name="connsiteY88" fmla="*/ 4248391 h 4256103"/>
              <a:gd name="connsiteX89" fmla="*/ 1344909 w 3898347"/>
              <a:gd name="connsiteY89" fmla="*/ 4237004 h 4256103"/>
              <a:gd name="connsiteX90" fmla="*/ 1298748 w 3898347"/>
              <a:gd name="connsiteY90" fmla="*/ 4241669 h 4256103"/>
              <a:gd name="connsiteX91" fmla="*/ 1251302 w 3898347"/>
              <a:gd name="connsiteY91" fmla="*/ 4232513 h 4256103"/>
              <a:gd name="connsiteX92" fmla="*/ 1216643 w 3898347"/>
              <a:gd name="connsiteY92" fmla="*/ 4229828 h 4256103"/>
              <a:gd name="connsiteX93" fmla="*/ 1214101 w 3898347"/>
              <a:gd name="connsiteY93" fmla="*/ 4231991 h 4256103"/>
              <a:gd name="connsiteX94" fmla="*/ 1203193 w 3898347"/>
              <a:gd name="connsiteY94" fmla="*/ 4232867 h 4256103"/>
              <a:gd name="connsiteX95" fmla="*/ 1201049 w 3898347"/>
              <a:gd name="connsiteY95" fmla="*/ 4242842 h 4256103"/>
              <a:gd name="connsiteX96" fmla="*/ 1185298 w 3898347"/>
              <a:gd name="connsiteY96" fmla="*/ 4251133 h 4256103"/>
              <a:gd name="connsiteX97" fmla="*/ 1164955 w 3898347"/>
              <a:gd name="connsiteY97" fmla="*/ 4250027 h 4256103"/>
              <a:gd name="connsiteX98" fmla="*/ 1067357 w 3898347"/>
              <a:gd name="connsiteY98" fmla="*/ 4233908 h 4256103"/>
              <a:gd name="connsiteX99" fmla="*/ 1009492 w 3898347"/>
              <a:gd name="connsiteY99" fmla="*/ 4230455 h 4256103"/>
              <a:gd name="connsiteX100" fmla="*/ 988345 w 3898347"/>
              <a:gd name="connsiteY100" fmla="*/ 4238880 h 4256103"/>
              <a:gd name="connsiteX101" fmla="*/ 958251 w 3898347"/>
              <a:gd name="connsiteY101" fmla="*/ 4244100 h 4256103"/>
              <a:gd name="connsiteX102" fmla="*/ 899207 w 3898347"/>
              <a:gd name="connsiteY102" fmla="*/ 4247688 h 4256103"/>
              <a:gd name="connsiteX103" fmla="*/ 837706 w 3898347"/>
              <a:gd name="connsiteY103" fmla="*/ 4245528 h 4256103"/>
              <a:gd name="connsiteX104" fmla="*/ 778474 w 3898347"/>
              <a:gd name="connsiteY104" fmla="*/ 4235526 h 4256103"/>
              <a:gd name="connsiteX105" fmla="*/ 774418 w 3898347"/>
              <a:gd name="connsiteY105" fmla="*/ 4242583 h 4256103"/>
              <a:gd name="connsiteX106" fmla="*/ 737705 w 3898347"/>
              <a:gd name="connsiteY106" fmla="*/ 4238891 h 4256103"/>
              <a:gd name="connsiteX107" fmla="*/ 641839 w 3898347"/>
              <a:gd name="connsiteY107" fmla="*/ 4211160 h 4256103"/>
              <a:gd name="connsiteX108" fmla="*/ 558105 w 3898347"/>
              <a:gd name="connsiteY108" fmla="*/ 4191218 h 4256103"/>
              <a:gd name="connsiteX109" fmla="*/ 515682 w 3898347"/>
              <a:gd name="connsiteY109" fmla="*/ 4193696 h 4256103"/>
              <a:gd name="connsiteX110" fmla="*/ 467082 w 3898347"/>
              <a:gd name="connsiteY110" fmla="*/ 4185616 h 4256103"/>
              <a:gd name="connsiteX111" fmla="*/ 437646 w 3898347"/>
              <a:gd name="connsiteY111" fmla="*/ 4212658 h 4256103"/>
              <a:gd name="connsiteX112" fmla="*/ 402271 w 3898347"/>
              <a:gd name="connsiteY112" fmla="*/ 4212774 h 4256103"/>
              <a:gd name="connsiteX113" fmla="*/ 384907 w 3898347"/>
              <a:gd name="connsiteY113" fmla="*/ 4201195 h 4256103"/>
              <a:gd name="connsiteX114" fmla="*/ 337154 w 3898347"/>
              <a:gd name="connsiteY114" fmla="*/ 4206136 h 4256103"/>
              <a:gd name="connsiteX115" fmla="*/ 298662 w 3898347"/>
              <a:gd name="connsiteY115" fmla="*/ 4211227 h 4256103"/>
              <a:gd name="connsiteX116" fmla="*/ 265740 w 3898347"/>
              <a:gd name="connsiteY116" fmla="*/ 4213623 h 4256103"/>
              <a:gd name="connsiteX117" fmla="*/ 176403 w 3898347"/>
              <a:gd name="connsiteY117" fmla="*/ 4227393 h 4256103"/>
              <a:gd name="connsiteX118" fmla="*/ 82528 w 3898347"/>
              <a:gd name="connsiteY118" fmla="*/ 4243774 h 4256103"/>
              <a:gd name="connsiteX119" fmla="*/ 19464 w 3898347"/>
              <a:gd name="connsiteY119" fmla="*/ 4256103 h 4256103"/>
              <a:gd name="connsiteX120" fmla="*/ 0 w 3898347"/>
              <a:gd name="connsiteY120" fmla="*/ 4221939 h 4256103"/>
              <a:gd name="connsiteX121" fmla="*/ 0 w 3898347"/>
              <a:gd name="connsiteY121" fmla="*/ 15850 h 4256103"/>
              <a:gd name="connsiteX122" fmla="*/ 3898347 w 3898347"/>
              <a:gd name="connsiteY122" fmla="*/ 0 h 42561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</a:cxnLst>
            <a:rect l="l" t="t" r="r" b="b"/>
            <a:pathLst>
              <a:path w="3898347" h="4256103">
                <a:moveTo>
                  <a:pt x="3898347" y="0"/>
                </a:moveTo>
                <a:lnTo>
                  <a:pt x="3898347" y="3834445"/>
                </a:lnTo>
                <a:lnTo>
                  <a:pt x="3879157" y="3836240"/>
                </a:lnTo>
                <a:cubicBezTo>
                  <a:pt x="3885307" y="3798226"/>
                  <a:pt x="3856203" y="3861184"/>
                  <a:pt x="3851953" y="3816140"/>
                </a:cubicBezTo>
                <a:cubicBezTo>
                  <a:pt x="3846568" y="3817958"/>
                  <a:pt x="3841484" y="3807983"/>
                  <a:pt x="3836418" y="3811513"/>
                </a:cubicBezTo>
                <a:lnTo>
                  <a:pt x="3833758" y="3813341"/>
                </a:lnTo>
                <a:lnTo>
                  <a:pt x="3822673" y="3812913"/>
                </a:lnTo>
                <a:lnTo>
                  <a:pt x="3820104" y="3822466"/>
                </a:lnTo>
                <a:lnTo>
                  <a:pt x="3777502" y="3828757"/>
                </a:lnTo>
                <a:cubicBezTo>
                  <a:pt x="3762474" y="3827577"/>
                  <a:pt x="3742902" y="3817662"/>
                  <a:pt x="3729936" y="3815386"/>
                </a:cubicBezTo>
                <a:lnTo>
                  <a:pt x="3726018" y="3815100"/>
                </a:lnTo>
                <a:lnTo>
                  <a:pt x="3725413" y="3814615"/>
                </a:lnTo>
                <a:cubicBezTo>
                  <a:pt x="3721569" y="3812283"/>
                  <a:pt x="3717711" y="3810892"/>
                  <a:pt x="3713801" y="3811018"/>
                </a:cubicBezTo>
                <a:lnTo>
                  <a:pt x="3709087" y="3813195"/>
                </a:lnTo>
                <a:lnTo>
                  <a:pt x="3698038" y="3806182"/>
                </a:lnTo>
                <a:lnTo>
                  <a:pt x="3662227" y="3807761"/>
                </a:lnTo>
                <a:lnTo>
                  <a:pt x="3659872" y="3805524"/>
                </a:lnTo>
                <a:cubicBezTo>
                  <a:pt x="3654837" y="3800238"/>
                  <a:pt x="3649779" y="3795747"/>
                  <a:pt x="3643454" y="3794831"/>
                </a:cubicBezTo>
                <a:lnTo>
                  <a:pt x="3624789" y="3803185"/>
                </a:lnTo>
                <a:lnTo>
                  <a:pt x="3602327" y="3794616"/>
                </a:lnTo>
                <a:lnTo>
                  <a:pt x="3596645" y="3797108"/>
                </a:lnTo>
                <a:cubicBezTo>
                  <a:pt x="3586358" y="3794741"/>
                  <a:pt x="3572046" y="3779403"/>
                  <a:pt x="3574144" y="3795108"/>
                </a:cubicBezTo>
                <a:lnTo>
                  <a:pt x="3562310" y="3787534"/>
                </a:lnTo>
                <a:lnTo>
                  <a:pt x="3551635" y="3797705"/>
                </a:lnTo>
                <a:lnTo>
                  <a:pt x="3542668" y="3803283"/>
                </a:lnTo>
                <a:lnTo>
                  <a:pt x="3533033" y="3799071"/>
                </a:lnTo>
                <a:lnTo>
                  <a:pt x="3521726" y="3804691"/>
                </a:lnTo>
                <a:lnTo>
                  <a:pt x="3520080" y="3805210"/>
                </a:lnTo>
                <a:lnTo>
                  <a:pt x="3508491" y="3797398"/>
                </a:lnTo>
                <a:lnTo>
                  <a:pt x="3503787" y="3797787"/>
                </a:lnTo>
                <a:lnTo>
                  <a:pt x="3492165" y="3799887"/>
                </a:lnTo>
                <a:cubicBezTo>
                  <a:pt x="3486252" y="3801787"/>
                  <a:pt x="3479649" y="3804176"/>
                  <a:pt x="3472233" y="3805682"/>
                </a:cubicBezTo>
                <a:lnTo>
                  <a:pt x="3465921" y="3805814"/>
                </a:lnTo>
                <a:lnTo>
                  <a:pt x="3455541" y="3815505"/>
                </a:lnTo>
                <a:lnTo>
                  <a:pt x="3429027" y="3816906"/>
                </a:lnTo>
                <a:cubicBezTo>
                  <a:pt x="3408521" y="3817753"/>
                  <a:pt x="3388898" y="3819475"/>
                  <a:pt x="3369507" y="3825563"/>
                </a:cubicBezTo>
                <a:cubicBezTo>
                  <a:pt x="3353730" y="3819534"/>
                  <a:pt x="3338870" y="3818175"/>
                  <a:pt x="3324491" y="3832006"/>
                </a:cubicBezTo>
                <a:cubicBezTo>
                  <a:pt x="3281706" y="3833409"/>
                  <a:pt x="3271319" y="3817569"/>
                  <a:pt x="3244235" y="3834376"/>
                </a:cubicBezTo>
                <a:cubicBezTo>
                  <a:pt x="3236206" y="3826142"/>
                  <a:pt x="3230700" y="3821848"/>
                  <a:pt x="3226507" y="3820131"/>
                </a:cubicBezTo>
                <a:cubicBezTo>
                  <a:pt x="3213924" y="3814979"/>
                  <a:pt x="3213172" y="3833011"/>
                  <a:pt x="3191688" y="3837359"/>
                </a:cubicBezTo>
                <a:cubicBezTo>
                  <a:pt x="3168723" y="3844588"/>
                  <a:pt x="3175642" y="3846041"/>
                  <a:pt x="3153779" y="3848439"/>
                </a:cubicBezTo>
                <a:cubicBezTo>
                  <a:pt x="3136862" y="3851385"/>
                  <a:pt x="3115876" y="3855158"/>
                  <a:pt x="3090188" y="3855036"/>
                </a:cubicBezTo>
                <a:cubicBezTo>
                  <a:pt x="3066058" y="3880979"/>
                  <a:pt x="3059981" y="3849823"/>
                  <a:pt x="3031422" y="3858298"/>
                </a:cubicBezTo>
                <a:cubicBezTo>
                  <a:pt x="3017157" y="3868236"/>
                  <a:pt x="3007595" y="3870098"/>
                  <a:pt x="2996288" y="3860020"/>
                </a:cubicBezTo>
                <a:cubicBezTo>
                  <a:pt x="2930242" y="3908295"/>
                  <a:pt x="2959927" y="3862932"/>
                  <a:pt x="2901661" y="3882243"/>
                </a:cubicBezTo>
                <a:cubicBezTo>
                  <a:pt x="2863654" y="3897291"/>
                  <a:pt x="2822551" y="3908676"/>
                  <a:pt x="2782141" y="3932983"/>
                </a:cubicBezTo>
                <a:lnTo>
                  <a:pt x="2749597" y="3956746"/>
                </a:lnTo>
                <a:lnTo>
                  <a:pt x="2730493" y="3955236"/>
                </a:lnTo>
                <a:lnTo>
                  <a:pt x="2707507" y="3947771"/>
                </a:lnTo>
                <a:lnTo>
                  <a:pt x="2701937" y="3950565"/>
                </a:lnTo>
                <a:cubicBezTo>
                  <a:pt x="2691594" y="3948746"/>
                  <a:pt x="2676749" y="3934159"/>
                  <a:pt x="2679435" y="3949768"/>
                </a:cubicBezTo>
                <a:lnTo>
                  <a:pt x="2667352" y="3942821"/>
                </a:lnTo>
                <a:lnTo>
                  <a:pt x="2657096" y="3953571"/>
                </a:lnTo>
                <a:cubicBezTo>
                  <a:pt x="2656117" y="3956261"/>
                  <a:pt x="2655464" y="3959177"/>
                  <a:pt x="2655161" y="3962216"/>
                </a:cubicBezTo>
                <a:lnTo>
                  <a:pt x="2638604" y="3955936"/>
                </a:lnTo>
                <a:lnTo>
                  <a:pt x="2626185" y="3962937"/>
                </a:lnTo>
                <a:lnTo>
                  <a:pt x="2614077" y="3955576"/>
                </a:lnTo>
                <a:lnTo>
                  <a:pt x="2609403" y="3956215"/>
                </a:lnTo>
                <a:lnTo>
                  <a:pt x="2597896" y="3958939"/>
                </a:lnTo>
                <a:cubicBezTo>
                  <a:pt x="2592077" y="3961159"/>
                  <a:pt x="2585584" y="3963907"/>
                  <a:pt x="2578251" y="3965812"/>
                </a:cubicBezTo>
                <a:lnTo>
                  <a:pt x="2571961" y="3966278"/>
                </a:lnTo>
                <a:lnTo>
                  <a:pt x="2559399" y="3979193"/>
                </a:lnTo>
                <a:cubicBezTo>
                  <a:pt x="2550305" y="3989010"/>
                  <a:pt x="2543019" y="3995469"/>
                  <a:pt x="2533560" y="3988160"/>
                </a:cubicBezTo>
                <a:cubicBezTo>
                  <a:pt x="2526682" y="3994363"/>
                  <a:pt x="2521563" y="4007257"/>
                  <a:pt x="2515299" y="4016867"/>
                </a:cubicBezTo>
                <a:lnTo>
                  <a:pt x="2513423" y="4018759"/>
                </a:lnTo>
                <a:lnTo>
                  <a:pt x="2482991" y="4012935"/>
                </a:lnTo>
                <a:cubicBezTo>
                  <a:pt x="2469558" y="4010479"/>
                  <a:pt x="2456714" y="4010658"/>
                  <a:pt x="2446940" y="4021172"/>
                </a:cubicBezTo>
                <a:cubicBezTo>
                  <a:pt x="2445490" y="4004762"/>
                  <a:pt x="2418263" y="4035043"/>
                  <a:pt x="2404883" y="4024808"/>
                </a:cubicBezTo>
                <a:cubicBezTo>
                  <a:pt x="2395527" y="4015768"/>
                  <a:pt x="2385089" y="4022846"/>
                  <a:pt x="2373894" y="4023827"/>
                </a:cubicBezTo>
                <a:cubicBezTo>
                  <a:pt x="2360273" y="4016866"/>
                  <a:pt x="2310801" y="4031114"/>
                  <a:pt x="2297080" y="4040841"/>
                </a:cubicBezTo>
                <a:cubicBezTo>
                  <a:pt x="2262890" y="4074342"/>
                  <a:pt x="2198735" y="4051487"/>
                  <a:pt x="2170615" y="4077196"/>
                </a:cubicBezTo>
                <a:cubicBezTo>
                  <a:pt x="2161158" y="4081087"/>
                  <a:pt x="2152190" y="4082780"/>
                  <a:pt x="2143580" y="4083102"/>
                </a:cubicBezTo>
                <a:lnTo>
                  <a:pt x="2119893" y="4080874"/>
                </a:lnTo>
                <a:lnTo>
                  <a:pt x="2114008" y="4073996"/>
                </a:lnTo>
                <a:lnTo>
                  <a:pt x="2099067" y="4076068"/>
                </a:lnTo>
                <a:lnTo>
                  <a:pt x="2095000" y="4075096"/>
                </a:lnTo>
                <a:cubicBezTo>
                  <a:pt x="2087230" y="4073204"/>
                  <a:pt x="2079536" y="4071577"/>
                  <a:pt x="2071767" y="4071044"/>
                </a:cubicBezTo>
                <a:cubicBezTo>
                  <a:pt x="2077287" y="4106066"/>
                  <a:pt x="2006612" y="4072253"/>
                  <a:pt x="2024486" y="4100276"/>
                </a:cubicBezTo>
                <a:cubicBezTo>
                  <a:pt x="1982770" y="4103418"/>
                  <a:pt x="1990990" y="4145711"/>
                  <a:pt x="1944675" y="4121515"/>
                </a:cubicBezTo>
                <a:cubicBezTo>
                  <a:pt x="1876432" y="4151801"/>
                  <a:pt x="1796287" y="4126915"/>
                  <a:pt x="1739945" y="4171795"/>
                </a:cubicBezTo>
                <a:cubicBezTo>
                  <a:pt x="1680970" y="4182234"/>
                  <a:pt x="1693119" y="4173922"/>
                  <a:pt x="1662065" y="4184630"/>
                </a:cubicBezTo>
                <a:cubicBezTo>
                  <a:pt x="1658816" y="4205398"/>
                  <a:pt x="1624608" y="4174561"/>
                  <a:pt x="1595989" y="4193679"/>
                </a:cubicBezTo>
                <a:lnTo>
                  <a:pt x="1559231" y="4195932"/>
                </a:lnTo>
                <a:lnTo>
                  <a:pt x="1537197" y="4209468"/>
                </a:lnTo>
                <a:cubicBezTo>
                  <a:pt x="1524267" y="4212789"/>
                  <a:pt x="1508603" y="4203060"/>
                  <a:pt x="1508787" y="4230924"/>
                </a:cubicBezTo>
                <a:cubicBezTo>
                  <a:pt x="1500688" y="4227785"/>
                  <a:pt x="1493126" y="4234837"/>
                  <a:pt x="1488914" y="4241772"/>
                </a:cubicBezTo>
                <a:cubicBezTo>
                  <a:pt x="1483344" y="4244130"/>
                  <a:pt x="1472963" y="4244323"/>
                  <a:pt x="1465497" y="4245075"/>
                </a:cubicBezTo>
                <a:lnTo>
                  <a:pt x="1444118" y="4246285"/>
                </a:lnTo>
                <a:lnTo>
                  <a:pt x="1405326" y="4248391"/>
                </a:lnTo>
                <a:cubicBezTo>
                  <a:pt x="1362233" y="4238681"/>
                  <a:pt x="1386645" y="4253541"/>
                  <a:pt x="1344909" y="4237004"/>
                </a:cubicBezTo>
                <a:cubicBezTo>
                  <a:pt x="1319660" y="4278048"/>
                  <a:pt x="1328465" y="4235908"/>
                  <a:pt x="1298748" y="4241669"/>
                </a:cubicBezTo>
                <a:cubicBezTo>
                  <a:pt x="1303263" y="4202446"/>
                  <a:pt x="1257287" y="4277634"/>
                  <a:pt x="1251302" y="4232513"/>
                </a:cubicBezTo>
                <a:cubicBezTo>
                  <a:pt x="1246083" y="4234987"/>
                  <a:pt x="1221483" y="4225653"/>
                  <a:pt x="1216643" y="4229828"/>
                </a:cubicBezTo>
                <a:lnTo>
                  <a:pt x="1214101" y="4231991"/>
                </a:lnTo>
                <a:lnTo>
                  <a:pt x="1203193" y="4232867"/>
                </a:lnTo>
                <a:lnTo>
                  <a:pt x="1201049" y="4242842"/>
                </a:lnTo>
                <a:lnTo>
                  <a:pt x="1185298" y="4251133"/>
                </a:lnTo>
                <a:cubicBezTo>
                  <a:pt x="1179255" y="4252733"/>
                  <a:pt x="1172580" y="4252698"/>
                  <a:pt x="1164955" y="4250027"/>
                </a:cubicBezTo>
                <a:cubicBezTo>
                  <a:pt x="1138322" y="4224376"/>
                  <a:pt x="1100363" y="4267890"/>
                  <a:pt x="1067357" y="4233908"/>
                </a:cubicBezTo>
                <a:cubicBezTo>
                  <a:pt x="1055150" y="4224918"/>
                  <a:pt x="1016960" y="4218576"/>
                  <a:pt x="1009492" y="4230455"/>
                </a:cubicBezTo>
                <a:cubicBezTo>
                  <a:pt x="1001480" y="4231829"/>
                  <a:pt x="992281" y="4225396"/>
                  <a:pt x="988345" y="4238880"/>
                </a:cubicBezTo>
                <a:cubicBezTo>
                  <a:pt x="981958" y="4254801"/>
                  <a:pt x="954663" y="4223227"/>
                  <a:pt x="958251" y="4244100"/>
                </a:cubicBezTo>
                <a:cubicBezTo>
                  <a:pt x="938858" y="4222336"/>
                  <a:pt x="915951" y="4241975"/>
                  <a:pt x="899207" y="4247688"/>
                </a:cubicBezTo>
                <a:cubicBezTo>
                  <a:pt x="884002" y="4226854"/>
                  <a:pt x="873981" y="4247833"/>
                  <a:pt x="837706" y="4245528"/>
                </a:cubicBezTo>
                <a:cubicBezTo>
                  <a:pt x="821001" y="4221598"/>
                  <a:pt x="809746" y="4268977"/>
                  <a:pt x="778474" y="4235526"/>
                </a:cubicBezTo>
                <a:cubicBezTo>
                  <a:pt x="777421" y="4238161"/>
                  <a:pt x="776057" y="4240538"/>
                  <a:pt x="774418" y="4242583"/>
                </a:cubicBezTo>
                <a:cubicBezTo>
                  <a:pt x="764902" y="4254463"/>
                  <a:pt x="748468" y="4252810"/>
                  <a:pt x="737705" y="4238891"/>
                </a:cubicBezTo>
                <a:cubicBezTo>
                  <a:pt x="688302" y="4193107"/>
                  <a:pt x="682485" y="4224501"/>
                  <a:pt x="641839" y="4211160"/>
                </a:cubicBezTo>
                <a:cubicBezTo>
                  <a:pt x="596156" y="4200529"/>
                  <a:pt x="617273" y="4236299"/>
                  <a:pt x="558105" y="4191218"/>
                </a:cubicBezTo>
                <a:cubicBezTo>
                  <a:pt x="553107" y="4206459"/>
                  <a:pt x="528323" y="4202818"/>
                  <a:pt x="515682" y="4193696"/>
                </a:cubicBezTo>
                <a:cubicBezTo>
                  <a:pt x="493567" y="4189726"/>
                  <a:pt x="491022" y="4212483"/>
                  <a:pt x="467082" y="4185616"/>
                </a:cubicBezTo>
                <a:cubicBezTo>
                  <a:pt x="472585" y="4207692"/>
                  <a:pt x="425896" y="4188982"/>
                  <a:pt x="437646" y="4212658"/>
                </a:cubicBezTo>
                <a:cubicBezTo>
                  <a:pt x="424682" y="4230622"/>
                  <a:pt x="415313" y="4197369"/>
                  <a:pt x="402271" y="4212774"/>
                </a:cubicBezTo>
                <a:cubicBezTo>
                  <a:pt x="386486" y="4214846"/>
                  <a:pt x="402806" y="4204907"/>
                  <a:pt x="384907" y="4201195"/>
                </a:cubicBezTo>
                <a:cubicBezTo>
                  <a:pt x="363484" y="4200591"/>
                  <a:pt x="360732" y="4185695"/>
                  <a:pt x="337154" y="4206136"/>
                </a:cubicBezTo>
                <a:cubicBezTo>
                  <a:pt x="313728" y="4191390"/>
                  <a:pt x="328632" y="4203044"/>
                  <a:pt x="298662" y="4211227"/>
                </a:cubicBezTo>
                <a:cubicBezTo>
                  <a:pt x="284852" y="4197257"/>
                  <a:pt x="274958" y="4202411"/>
                  <a:pt x="265740" y="4213623"/>
                </a:cubicBezTo>
                <a:cubicBezTo>
                  <a:pt x="235520" y="4207388"/>
                  <a:pt x="209548" y="4223241"/>
                  <a:pt x="176403" y="4227393"/>
                </a:cubicBezTo>
                <a:cubicBezTo>
                  <a:pt x="138304" y="4239982"/>
                  <a:pt x="110954" y="4232182"/>
                  <a:pt x="82528" y="4243774"/>
                </a:cubicBezTo>
                <a:cubicBezTo>
                  <a:pt x="48751" y="4221865"/>
                  <a:pt x="39523" y="4251971"/>
                  <a:pt x="19464" y="4256103"/>
                </a:cubicBezTo>
                <a:lnTo>
                  <a:pt x="0" y="4221939"/>
                </a:lnTo>
                <a:lnTo>
                  <a:pt x="0" y="15850"/>
                </a:lnTo>
                <a:lnTo>
                  <a:pt x="3898347" y="0"/>
                </a:lnTo>
                <a:close/>
              </a:path>
            </a:pathLst>
          </a:custGeom>
          <a:solidFill>
            <a:srgbClr val="82766A">
              <a:alpha val="15000"/>
            </a:srgb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FE1ED03-E442-F14F-858A-A16165A8446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04665" y="1253925"/>
            <a:ext cx="3353466" cy="2068992"/>
          </a:xfrm>
        </p:spPr>
        <p:txBody>
          <a:bodyPr anchor="b">
            <a:noAutofit/>
          </a:bodyPr>
          <a:lstStyle/>
          <a:p>
            <a:r>
              <a:rPr lang="en-US" sz="2000" dirty="0"/>
              <a:t>Predictive Regression Using feature selection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F5492D2-07AA-DC4B-A490-5BDE40E28A0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93694" y="3477169"/>
            <a:ext cx="2545977" cy="825890"/>
          </a:xfrm>
        </p:spPr>
        <p:txBody>
          <a:bodyPr>
            <a:normAutofit/>
          </a:bodyPr>
          <a:lstStyle/>
          <a:p>
            <a:r>
              <a:rPr lang="en-US" sz="1800" dirty="0"/>
              <a:t>By: Joe Cornelius &amp; John DiTaranto</a:t>
            </a:r>
          </a:p>
        </p:txBody>
      </p:sp>
      <p:sp>
        <p:nvSpPr>
          <p:cNvPr id="15" name="Rectangle 6">
            <a:extLst>
              <a:ext uri="{FF2B5EF4-FFF2-40B4-BE49-F238E27FC236}">
                <a16:creationId xmlns:a16="http://schemas.microsoft.com/office/drawing/2014/main" id="{DDCE5572-4319-4D42-813F-C8C69C08CA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1394542">
            <a:off x="1791736" y="491177"/>
            <a:ext cx="1149890" cy="407804"/>
          </a:xfrm>
          <a:custGeom>
            <a:avLst/>
            <a:gdLst>
              <a:gd name="connsiteX0" fmla="*/ 0 w 2142503"/>
              <a:gd name="connsiteY0" fmla="*/ 0 h 571500"/>
              <a:gd name="connsiteX1" fmla="*/ 2142503 w 2142503"/>
              <a:gd name="connsiteY1" fmla="*/ 0 h 571500"/>
              <a:gd name="connsiteX2" fmla="*/ 2142503 w 2142503"/>
              <a:gd name="connsiteY2" fmla="*/ 571500 h 571500"/>
              <a:gd name="connsiteX3" fmla="*/ 0 w 2142503"/>
              <a:gd name="connsiteY3" fmla="*/ 571500 h 571500"/>
              <a:gd name="connsiteX4" fmla="*/ 0 w 2142503"/>
              <a:gd name="connsiteY4" fmla="*/ 0 h 571500"/>
              <a:gd name="connsiteX0" fmla="*/ 0 w 2142503"/>
              <a:gd name="connsiteY0" fmla="*/ 0 h 582145"/>
              <a:gd name="connsiteX1" fmla="*/ 2142503 w 2142503"/>
              <a:gd name="connsiteY1" fmla="*/ 0 h 582145"/>
              <a:gd name="connsiteX2" fmla="*/ 2142503 w 2142503"/>
              <a:gd name="connsiteY2" fmla="*/ 571500 h 582145"/>
              <a:gd name="connsiteX3" fmla="*/ 2050917 w 2142503"/>
              <a:gd name="connsiteY3" fmla="*/ 582088 h 582145"/>
              <a:gd name="connsiteX4" fmla="*/ 0 w 2142503"/>
              <a:gd name="connsiteY4" fmla="*/ 571500 h 582145"/>
              <a:gd name="connsiteX5" fmla="*/ 0 w 2142503"/>
              <a:gd name="connsiteY5" fmla="*/ 0 h 582145"/>
              <a:gd name="connsiteX0" fmla="*/ 0 w 2159832"/>
              <a:gd name="connsiteY0" fmla="*/ 0 h 582145"/>
              <a:gd name="connsiteX1" fmla="*/ 2142503 w 2159832"/>
              <a:gd name="connsiteY1" fmla="*/ 0 h 582145"/>
              <a:gd name="connsiteX2" fmla="*/ 2159829 w 2159832"/>
              <a:gd name="connsiteY2" fmla="*/ 96526 h 582145"/>
              <a:gd name="connsiteX3" fmla="*/ 2142503 w 2159832"/>
              <a:gd name="connsiteY3" fmla="*/ 571500 h 582145"/>
              <a:gd name="connsiteX4" fmla="*/ 2050917 w 2159832"/>
              <a:gd name="connsiteY4" fmla="*/ 582088 h 582145"/>
              <a:gd name="connsiteX5" fmla="*/ 0 w 2159832"/>
              <a:gd name="connsiteY5" fmla="*/ 571500 h 582145"/>
              <a:gd name="connsiteX6" fmla="*/ 0 w 2159832"/>
              <a:gd name="connsiteY6" fmla="*/ 0 h 582145"/>
              <a:gd name="connsiteX0" fmla="*/ 0 w 2159832"/>
              <a:gd name="connsiteY0" fmla="*/ 12386 h 594531"/>
              <a:gd name="connsiteX1" fmla="*/ 67826 w 2159832"/>
              <a:gd name="connsiteY1" fmla="*/ 0 h 594531"/>
              <a:gd name="connsiteX2" fmla="*/ 2142503 w 2159832"/>
              <a:gd name="connsiteY2" fmla="*/ 12386 h 594531"/>
              <a:gd name="connsiteX3" fmla="*/ 2159829 w 2159832"/>
              <a:gd name="connsiteY3" fmla="*/ 108912 h 594531"/>
              <a:gd name="connsiteX4" fmla="*/ 2142503 w 2159832"/>
              <a:gd name="connsiteY4" fmla="*/ 583886 h 594531"/>
              <a:gd name="connsiteX5" fmla="*/ 2050917 w 2159832"/>
              <a:gd name="connsiteY5" fmla="*/ 594474 h 594531"/>
              <a:gd name="connsiteX6" fmla="*/ 0 w 2159832"/>
              <a:gd name="connsiteY6" fmla="*/ 583886 h 594531"/>
              <a:gd name="connsiteX7" fmla="*/ 0 w 2159832"/>
              <a:gd name="connsiteY7" fmla="*/ 12386 h 594531"/>
              <a:gd name="connsiteX0" fmla="*/ 0 w 2168908"/>
              <a:gd name="connsiteY0" fmla="*/ 26000 h 594531"/>
              <a:gd name="connsiteX1" fmla="*/ 76902 w 2168908"/>
              <a:gd name="connsiteY1" fmla="*/ 0 h 594531"/>
              <a:gd name="connsiteX2" fmla="*/ 2151579 w 2168908"/>
              <a:gd name="connsiteY2" fmla="*/ 12386 h 594531"/>
              <a:gd name="connsiteX3" fmla="*/ 2168905 w 2168908"/>
              <a:gd name="connsiteY3" fmla="*/ 108912 h 594531"/>
              <a:gd name="connsiteX4" fmla="*/ 2151579 w 2168908"/>
              <a:gd name="connsiteY4" fmla="*/ 583886 h 594531"/>
              <a:gd name="connsiteX5" fmla="*/ 2059993 w 2168908"/>
              <a:gd name="connsiteY5" fmla="*/ 594474 h 594531"/>
              <a:gd name="connsiteX6" fmla="*/ 9076 w 2168908"/>
              <a:gd name="connsiteY6" fmla="*/ 583886 h 594531"/>
              <a:gd name="connsiteX7" fmla="*/ 0 w 2168908"/>
              <a:gd name="connsiteY7" fmla="*/ 26000 h 594531"/>
              <a:gd name="connsiteX0" fmla="*/ 5393 w 2174301"/>
              <a:gd name="connsiteY0" fmla="*/ 26000 h 594531"/>
              <a:gd name="connsiteX1" fmla="*/ 82295 w 2174301"/>
              <a:gd name="connsiteY1" fmla="*/ 0 h 594531"/>
              <a:gd name="connsiteX2" fmla="*/ 2156972 w 2174301"/>
              <a:gd name="connsiteY2" fmla="*/ 12386 h 594531"/>
              <a:gd name="connsiteX3" fmla="*/ 2174298 w 2174301"/>
              <a:gd name="connsiteY3" fmla="*/ 108912 h 594531"/>
              <a:gd name="connsiteX4" fmla="*/ 2156972 w 2174301"/>
              <a:gd name="connsiteY4" fmla="*/ 583886 h 594531"/>
              <a:gd name="connsiteX5" fmla="*/ 2065386 w 2174301"/>
              <a:gd name="connsiteY5" fmla="*/ 594474 h 594531"/>
              <a:gd name="connsiteX6" fmla="*/ 14469 w 2174301"/>
              <a:gd name="connsiteY6" fmla="*/ 583886 h 594531"/>
              <a:gd name="connsiteX7" fmla="*/ 5393 w 2174301"/>
              <a:gd name="connsiteY7" fmla="*/ 26000 h 594531"/>
              <a:gd name="connsiteX0" fmla="*/ 5393 w 2174301"/>
              <a:gd name="connsiteY0" fmla="*/ 26000 h 594531"/>
              <a:gd name="connsiteX1" fmla="*/ 82295 w 2174301"/>
              <a:gd name="connsiteY1" fmla="*/ 0 h 594531"/>
              <a:gd name="connsiteX2" fmla="*/ 2156972 w 2174301"/>
              <a:gd name="connsiteY2" fmla="*/ 12386 h 594531"/>
              <a:gd name="connsiteX3" fmla="*/ 2174298 w 2174301"/>
              <a:gd name="connsiteY3" fmla="*/ 108912 h 594531"/>
              <a:gd name="connsiteX4" fmla="*/ 2156972 w 2174301"/>
              <a:gd name="connsiteY4" fmla="*/ 583886 h 594531"/>
              <a:gd name="connsiteX5" fmla="*/ 2065386 w 2174301"/>
              <a:gd name="connsiteY5" fmla="*/ 594474 h 594531"/>
              <a:gd name="connsiteX6" fmla="*/ 14469 w 2174301"/>
              <a:gd name="connsiteY6" fmla="*/ 583886 h 594531"/>
              <a:gd name="connsiteX7" fmla="*/ 5393 w 2174301"/>
              <a:gd name="connsiteY7" fmla="*/ 26000 h 594531"/>
              <a:gd name="connsiteX0" fmla="*/ 5393 w 2174301"/>
              <a:gd name="connsiteY0" fmla="*/ 26000 h 594531"/>
              <a:gd name="connsiteX1" fmla="*/ 82295 w 2174301"/>
              <a:gd name="connsiteY1" fmla="*/ 0 h 594531"/>
              <a:gd name="connsiteX2" fmla="*/ 2156972 w 2174301"/>
              <a:gd name="connsiteY2" fmla="*/ 12386 h 594531"/>
              <a:gd name="connsiteX3" fmla="*/ 2174298 w 2174301"/>
              <a:gd name="connsiteY3" fmla="*/ 108912 h 594531"/>
              <a:gd name="connsiteX4" fmla="*/ 2156972 w 2174301"/>
              <a:gd name="connsiteY4" fmla="*/ 583886 h 594531"/>
              <a:gd name="connsiteX5" fmla="*/ 2065386 w 2174301"/>
              <a:gd name="connsiteY5" fmla="*/ 594474 h 594531"/>
              <a:gd name="connsiteX6" fmla="*/ 14469 w 2174301"/>
              <a:gd name="connsiteY6" fmla="*/ 583886 h 594531"/>
              <a:gd name="connsiteX7" fmla="*/ 5393 w 2174301"/>
              <a:gd name="connsiteY7" fmla="*/ 26000 h 594531"/>
              <a:gd name="connsiteX0" fmla="*/ 5393 w 2174301"/>
              <a:gd name="connsiteY0" fmla="*/ 26000 h 594531"/>
              <a:gd name="connsiteX1" fmla="*/ 82295 w 2174301"/>
              <a:gd name="connsiteY1" fmla="*/ 0 h 594531"/>
              <a:gd name="connsiteX2" fmla="*/ 2156972 w 2174301"/>
              <a:gd name="connsiteY2" fmla="*/ 12386 h 594531"/>
              <a:gd name="connsiteX3" fmla="*/ 2174298 w 2174301"/>
              <a:gd name="connsiteY3" fmla="*/ 108912 h 594531"/>
              <a:gd name="connsiteX4" fmla="*/ 2156972 w 2174301"/>
              <a:gd name="connsiteY4" fmla="*/ 583886 h 594531"/>
              <a:gd name="connsiteX5" fmla="*/ 2065386 w 2174301"/>
              <a:gd name="connsiteY5" fmla="*/ 594474 h 594531"/>
              <a:gd name="connsiteX6" fmla="*/ 14469 w 2174301"/>
              <a:gd name="connsiteY6" fmla="*/ 583886 h 594531"/>
              <a:gd name="connsiteX7" fmla="*/ 5393 w 2174301"/>
              <a:gd name="connsiteY7" fmla="*/ 26000 h 594531"/>
              <a:gd name="connsiteX0" fmla="*/ 147197 w 2316105"/>
              <a:gd name="connsiteY0" fmla="*/ 26000 h 594531"/>
              <a:gd name="connsiteX1" fmla="*/ 224099 w 2316105"/>
              <a:gd name="connsiteY1" fmla="*/ 0 h 594531"/>
              <a:gd name="connsiteX2" fmla="*/ 2298776 w 2316105"/>
              <a:gd name="connsiteY2" fmla="*/ 12386 h 594531"/>
              <a:gd name="connsiteX3" fmla="*/ 2316102 w 2316105"/>
              <a:gd name="connsiteY3" fmla="*/ 108912 h 594531"/>
              <a:gd name="connsiteX4" fmla="*/ 2298776 w 2316105"/>
              <a:gd name="connsiteY4" fmla="*/ 583886 h 594531"/>
              <a:gd name="connsiteX5" fmla="*/ 2207190 w 2316105"/>
              <a:gd name="connsiteY5" fmla="*/ 594474 h 594531"/>
              <a:gd name="connsiteX6" fmla="*/ 156273 w 2316105"/>
              <a:gd name="connsiteY6" fmla="*/ 583886 h 594531"/>
              <a:gd name="connsiteX7" fmla="*/ 142416 w 2316105"/>
              <a:gd name="connsiteY7" fmla="*/ 235975 h 594531"/>
              <a:gd name="connsiteX8" fmla="*/ 147197 w 2316105"/>
              <a:gd name="connsiteY8" fmla="*/ 26000 h 594531"/>
              <a:gd name="connsiteX0" fmla="*/ 154684 w 2323592"/>
              <a:gd name="connsiteY0" fmla="*/ 26000 h 594531"/>
              <a:gd name="connsiteX1" fmla="*/ 231586 w 2323592"/>
              <a:gd name="connsiteY1" fmla="*/ 0 h 594531"/>
              <a:gd name="connsiteX2" fmla="*/ 2306263 w 2323592"/>
              <a:gd name="connsiteY2" fmla="*/ 12386 h 594531"/>
              <a:gd name="connsiteX3" fmla="*/ 2323589 w 2323592"/>
              <a:gd name="connsiteY3" fmla="*/ 108912 h 594531"/>
              <a:gd name="connsiteX4" fmla="*/ 2306263 w 2323592"/>
              <a:gd name="connsiteY4" fmla="*/ 583886 h 594531"/>
              <a:gd name="connsiteX5" fmla="*/ 2214677 w 2323592"/>
              <a:gd name="connsiteY5" fmla="*/ 594474 h 594531"/>
              <a:gd name="connsiteX6" fmla="*/ 163760 w 2323592"/>
              <a:gd name="connsiteY6" fmla="*/ 583886 h 594531"/>
              <a:gd name="connsiteX7" fmla="*/ 158979 w 2323592"/>
              <a:gd name="connsiteY7" fmla="*/ 403879 h 594531"/>
              <a:gd name="connsiteX8" fmla="*/ 149903 w 2323592"/>
              <a:gd name="connsiteY8" fmla="*/ 235975 h 594531"/>
              <a:gd name="connsiteX9" fmla="*/ 154684 w 2323592"/>
              <a:gd name="connsiteY9" fmla="*/ 26000 h 594531"/>
              <a:gd name="connsiteX0" fmla="*/ 13665 w 2182573"/>
              <a:gd name="connsiteY0" fmla="*/ 26000 h 594531"/>
              <a:gd name="connsiteX1" fmla="*/ 90567 w 2182573"/>
              <a:gd name="connsiteY1" fmla="*/ 0 h 594531"/>
              <a:gd name="connsiteX2" fmla="*/ 2165244 w 2182573"/>
              <a:gd name="connsiteY2" fmla="*/ 12386 h 594531"/>
              <a:gd name="connsiteX3" fmla="*/ 2182570 w 2182573"/>
              <a:gd name="connsiteY3" fmla="*/ 108912 h 594531"/>
              <a:gd name="connsiteX4" fmla="*/ 2165244 w 2182573"/>
              <a:gd name="connsiteY4" fmla="*/ 583886 h 594531"/>
              <a:gd name="connsiteX5" fmla="*/ 2073658 w 2182573"/>
              <a:gd name="connsiteY5" fmla="*/ 594474 h 594531"/>
              <a:gd name="connsiteX6" fmla="*/ 22741 w 2182573"/>
              <a:gd name="connsiteY6" fmla="*/ 583886 h 594531"/>
              <a:gd name="connsiteX7" fmla="*/ 17960 w 2182573"/>
              <a:gd name="connsiteY7" fmla="*/ 403879 h 594531"/>
              <a:gd name="connsiteX8" fmla="*/ 8884 w 2182573"/>
              <a:gd name="connsiteY8" fmla="*/ 235975 h 594531"/>
              <a:gd name="connsiteX9" fmla="*/ 13665 w 2182573"/>
              <a:gd name="connsiteY9" fmla="*/ 26000 h 594531"/>
              <a:gd name="connsiteX0" fmla="*/ 13665 w 2202120"/>
              <a:gd name="connsiteY0" fmla="*/ 26000 h 594531"/>
              <a:gd name="connsiteX1" fmla="*/ 90567 w 2202120"/>
              <a:gd name="connsiteY1" fmla="*/ 0 h 594531"/>
              <a:gd name="connsiteX2" fmla="*/ 2165244 w 2202120"/>
              <a:gd name="connsiteY2" fmla="*/ 12386 h 594531"/>
              <a:gd name="connsiteX3" fmla="*/ 2182570 w 2202120"/>
              <a:gd name="connsiteY3" fmla="*/ 108912 h 594531"/>
              <a:gd name="connsiteX4" fmla="*/ 2192471 w 2202120"/>
              <a:gd name="connsiteY4" fmla="*/ 583886 h 594531"/>
              <a:gd name="connsiteX5" fmla="*/ 2073658 w 2202120"/>
              <a:gd name="connsiteY5" fmla="*/ 594474 h 594531"/>
              <a:gd name="connsiteX6" fmla="*/ 22741 w 2202120"/>
              <a:gd name="connsiteY6" fmla="*/ 583886 h 594531"/>
              <a:gd name="connsiteX7" fmla="*/ 17960 w 2202120"/>
              <a:gd name="connsiteY7" fmla="*/ 403879 h 594531"/>
              <a:gd name="connsiteX8" fmla="*/ 8884 w 2202120"/>
              <a:gd name="connsiteY8" fmla="*/ 235975 h 594531"/>
              <a:gd name="connsiteX9" fmla="*/ 13665 w 2202120"/>
              <a:gd name="connsiteY9" fmla="*/ 26000 h 594531"/>
              <a:gd name="connsiteX0" fmla="*/ 13665 w 2202036"/>
              <a:gd name="connsiteY0" fmla="*/ 26000 h 594531"/>
              <a:gd name="connsiteX1" fmla="*/ 90567 w 2202036"/>
              <a:gd name="connsiteY1" fmla="*/ 0 h 594531"/>
              <a:gd name="connsiteX2" fmla="*/ 2165244 w 2202036"/>
              <a:gd name="connsiteY2" fmla="*/ 12386 h 594531"/>
              <a:gd name="connsiteX3" fmla="*/ 2182570 w 2202036"/>
              <a:gd name="connsiteY3" fmla="*/ 108912 h 594531"/>
              <a:gd name="connsiteX4" fmla="*/ 2191645 w 2202036"/>
              <a:gd name="connsiteY4" fmla="*/ 422031 h 594531"/>
              <a:gd name="connsiteX5" fmla="*/ 2192471 w 2202036"/>
              <a:gd name="connsiteY5" fmla="*/ 583886 h 594531"/>
              <a:gd name="connsiteX6" fmla="*/ 2073658 w 2202036"/>
              <a:gd name="connsiteY6" fmla="*/ 594474 h 594531"/>
              <a:gd name="connsiteX7" fmla="*/ 22741 w 2202036"/>
              <a:gd name="connsiteY7" fmla="*/ 583886 h 594531"/>
              <a:gd name="connsiteX8" fmla="*/ 17960 w 2202036"/>
              <a:gd name="connsiteY8" fmla="*/ 403879 h 594531"/>
              <a:gd name="connsiteX9" fmla="*/ 8884 w 2202036"/>
              <a:gd name="connsiteY9" fmla="*/ 235975 h 594531"/>
              <a:gd name="connsiteX10" fmla="*/ 13665 w 2202036"/>
              <a:gd name="connsiteY10" fmla="*/ 26000 h 594531"/>
              <a:gd name="connsiteX0" fmla="*/ 142254 w 2330625"/>
              <a:gd name="connsiteY0" fmla="*/ 26000 h 594531"/>
              <a:gd name="connsiteX1" fmla="*/ 219156 w 2330625"/>
              <a:gd name="connsiteY1" fmla="*/ 0 h 594531"/>
              <a:gd name="connsiteX2" fmla="*/ 2293833 w 2330625"/>
              <a:gd name="connsiteY2" fmla="*/ 12386 h 594531"/>
              <a:gd name="connsiteX3" fmla="*/ 2311159 w 2330625"/>
              <a:gd name="connsiteY3" fmla="*/ 108912 h 594531"/>
              <a:gd name="connsiteX4" fmla="*/ 2320234 w 2330625"/>
              <a:gd name="connsiteY4" fmla="*/ 422031 h 594531"/>
              <a:gd name="connsiteX5" fmla="*/ 2321060 w 2330625"/>
              <a:gd name="connsiteY5" fmla="*/ 583886 h 594531"/>
              <a:gd name="connsiteX6" fmla="*/ 2202247 w 2330625"/>
              <a:gd name="connsiteY6" fmla="*/ 594474 h 594531"/>
              <a:gd name="connsiteX7" fmla="*/ 151330 w 2330625"/>
              <a:gd name="connsiteY7" fmla="*/ 583886 h 594531"/>
              <a:gd name="connsiteX8" fmla="*/ 155624 w 2330625"/>
              <a:gd name="connsiteY8" fmla="*/ 512790 h 594531"/>
              <a:gd name="connsiteX9" fmla="*/ 146549 w 2330625"/>
              <a:gd name="connsiteY9" fmla="*/ 403879 h 594531"/>
              <a:gd name="connsiteX10" fmla="*/ 137473 w 2330625"/>
              <a:gd name="connsiteY10" fmla="*/ 235975 h 594531"/>
              <a:gd name="connsiteX11" fmla="*/ 142254 w 2330625"/>
              <a:gd name="connsiteY11" fmla="*/ 26000 h 594531"/>
              <a:gd name="connsiteX0" fmla="*/ 13413 w 2201784"/>
              <a:gd name="connsiteY0" fmla="*/ 26000 h 594531"/>
              <a:gd name="connsiteX1" fmla="*/ 90315 w 2201784"/>
              <a:gd name="connsiteY1" fmla="*/ 0 h 594531"/>
              <a:gd name="connsiteX2" fmla="*/ 2164992 w 2201784"/>
              <a:gd name="connsiteY2" fmla="*/ 12386 h 594531"/>
              <a:gd name="connsiteX3" fmla="*/ 2182318 w 2201784"/>
              <a:gd name="connsiteY3" fmla="*/ 108912 h 594531"/>
              <a:gd name="connsiteX4" fmla="*/ 2191393 w 2201784"/>
              <a:gd name="connsiteY4" fmla="*/ 422031 h 594531"/>
              <a:gd name="connsiteX5" fmla="*/ 2192219 w 2201784"/>
              <a:gd name="connsiteY5" fmla="*/ 583886 h 594531"/>
              <a:gd name="connsiteX6" fmla="*/ 2073406 w 2201784"/>
              <a:gd name="connsiteY6" fmla="*/ 594474 h 594531"/>
              <a:gd name="connsiteX7" fmla="*/ 22489 w 2201784"/>
              <a:gd name="connsiteY7" fmla="*/ 583886 h 594531"/>
              <a:gd name="connsiteX8" fmla="*/ 26783 w 2201784"/>
              <a:gd name="connsiteY8" fmla="*/ 512790 h 594531"/>
              <a:gd name="connsiteX9" fmla="*/ 17708 w 2201784"/>
              <a:gd name="connsiteY9" fmla="*/ 403879 h 594531"/>
              <a:gd name="connsiteX10" fmla="*/ 8632 w 2201784"/>
              <a:gd name="connsiteY10" fmla="*/ 235975 h 594531"/>
              <a:gd name="connsiteX11" fmla="*/ 13413 w 2201784"/>
              <a:gd name="connsiteY11" fmla="*/ 26000 h 594531"/>
              <a:gd name="connsiteX0" fmla="*/ 13413 w 2201784"/>
              <a:gd name="connsiteY0" fmla="*/ 26000 h 594531"/>
              <a:gd name="connsiteX1" fmla="*/ 90315 w 2201784"/>
              <a:gd name="connsiteY1" fmla="*/ 0 h 594531"/>
              <a:gd name="connsiteX2" fmla="*/ 2170127 w 2201784"/>
              <a:gd name="connsiteY2" fmla="*/ 33245 h 594531"/>
              <a:gd name="connsiteX3" fmla="*/ 2182318 w 2201784"/>
              <a:gd name="connsiteY3" fmla="*/ 108912 h 594531"/>
              <a:gd name="connsiteX4" fmla="*/ 2191393 w 2201784"/>
              <a:gd name="connsiteY4" fmla="*/ 422031 h 594531"/>
              <a:gd name="connsiteX5" fmla="*/ 2192219 w 2201784"/>
              <a:gd name="connsiteY5" fmla="*/ 583886 h 594531"/>
              <a:gd name="connsiteX6" fmla="*/ 2073406 w 2201784"/>
              <a:gd name="connsiteY6" fmla="*/ 594474 h 594531"/>
              <a:gd name="connsiteX7" fmla="*/ 22489 w 2201784"/>
              <a:gd name="connsiteY7" fmla="*/ 583886 h 594531"/>
              <a:gd name="connsiteX8" fmla="*/ 26783 w 2201784"/>
              <a:gd name="connsiteY8" fmla="*/ 512790 h 594531"/>
              <a:gd name="connsiteX9" fmla="*/ 17708 w 2201784"/>
              <a:gd name="connsiteY9" fmla="*/ 403879 h 594531"/>
              <a:gd name="connsiteX10" fmla="*/ 8632 w 2201784"/>
              <a:gd name="connsiteY10" fmla="*/ 235975 h 594531"/>
              <a:gd name="connsiteX11" fmla="*/ 13413 w 2201784"/>
              <a:gd name="connsiteY11" fmla="*/ 26000 h 594531"/>
              <a:gd name="connsiteX0" fmla="*/ 13413 w 2201784"/>
              <a:gd name="connsiteY0" fmla="*/ 26000 h 594531"/>
              <a:gd name="connsiteX1" fmla="*/ 90315 w 2201784"/>
              <a:gd name="connsiteY1" fmla="*/ 0 h 594531"/>
              <a:gd name="connsiteX2" fmla="*/ 2170127 w 2201784"/>
              <a:gd name="connsiteY2" fmla="*/ 33245 h 594531"/>
              <a:gd name="connsiteX3" fmla="*/ 2182318 w 2201784"/>
              <a:gd name="connsiteY3" fmla="*/ 108912 h 594531"/>
              <a:gd name="connsiteX4" fmla="*/ 2191393 w 2201784"/>
              <a:gd name="connsiteY4" fmla="*/ 422031 h 594531"/>
              <a:gd name="connsiteX5" fmla="*/ 2192219 w 2201784"/>
              <a:gd name="connsiteY5" fmla="*/ 583886 h 594531"/>
              <a:gd name="connsiteX6" fmla="*/ 2073406 w 2201784"/>
              <a:gd name="connsiteY6" fmla="*/ 594474 h 594531"/>
              <a:gd name="connsiteX7" fmla="*/ 22489 w 2201784"/>
              <a:gd name="connsiteY7" fmla="*/ 583886 h 594531"/>
              <a:gd name="connsiteX8" fmla="*/ 26783 w 2201784"/>
              <a:gd name="connsiteY8" fmla="*/ 512790 h 594531"/>
              <a:gd name="connsiteX9" fmla="*/ 17708 w 2201784"/>
              <a:gd name="connsiteY9" fmla="*/ 403879 h 594531"/>
              <a:gd name="connsiteX10" fmla="*/ 8632 w 2201784"/>
              <a:gd name="connsiteY10" fmla="*/ 235975 h 594531"/>
              <a:gd name="connsiteX11" fmla="*/ 13413 w 2201784"/>
              <a:gd name="connsiteY11" fmla="*/ 26000 h 5945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201784" h="594531">
                <a:moveTo>
                  <a:pt x="13413" y="26000"/>
                </a:moveTo>
                <a:cubicBezTo>
                  <a:pt x="37534" y="24897"/>
                  <a:pt x="66194" y="1103"/>
                  <a:pt x="90315" y="0"/>
                </a:cubicBezTo>
                <a:cubicBezTo>
                  <a:pt x="781874" y="4129"/>
                  <a:pt x="1607589" y="24681"/>
                  <a:pt x="2170127" y="33245"/>
                </a:cubicBezTo>
                <a:cubicBezTo>
                  <a:pt x="2169852" y="63908"/>
                  <a:pt x="2182593" y="78249"/>
                  <a:pt x="2182318" y="108912"/>
                </a:cubicBezTo>
                <a:cubicBezTo>
                  <a:pt x="2188231" y="177186"/>
                  <a:pt x="2189743" y="342869"/>
                  <a:pt x="2191393" y="422031"/>
                </a:cubicBezTo>
                <a:cubicBezTo>
                  <a:pt x="2193043" y="501193"/>
                  <a:pt x="2213396" y="555146"/>
                  <a:pt x="2192219" y="583886"/>
                </a:cubicBezTo>
                <a:cubicBezTo>
                  <a:pt x="2172279" y="582877"/>
                  <a:pt x="2093346" y="595483"/>
                  <a:pt x="2073406" y="594474"/>
                </a:cubicBezTo>
                <a:lnTo>
                  <a:pt x="22489" y="583886"/>
                </a:lnTo>
                <a:cubicBezTo>
                  <a:pt x="5849" y="592962"/>
                  <a:pt x="27580" y="542791"/>
                  <a:pt x="26783" y="512790"/>
                </a:cubicBezTo>
                <a:cubicBezTo>
                  <a:pt x="25986" y="482789"/>
                  <a:pt x="18464" y="450015"/>
                  <a:pt x="17708" y="403879"/>
                </a:cubicBezTo>
                <a:cubicBezTo>
                  <a:pt x="16952" y="357743"/>
                  <a:pt x="-14855" y="308787"/>
                  <a:pt x="8632" y="235975"/>
                </a:cubicBezTo>
                <a:cubicBezTo>
                  <a:pt x="7119" y="142994"/>
                  <a:pt x="-201" y="65329"/>
                  <a:pt x="13413" y="26000"/>
                </a:cubicBezTo>
                <a:close/>
              </a:path>
            </a:pathLst>
          </a:custGeom>
          <a:solidFill>
            <a:srgbClr val="D9D4D0">
              <a:alpha val="50000"/>
            </a:srgbClr>
          </a:solidFill>
          <a:ln>
            <a:noFill/>
          </a:ln>
          <a:effectLst>
            <a:softEdge rad="635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5023277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06982A-1A18-C949-A448-0AF4CD15B7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Dataset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626DAF-CAE0-2A41-B51D-0A6A50A055B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For this project, we chose the Automobile dataset</a:t>
            </a:r>
          </a:p>
          <a:p>
            <a:r>
              <a:rPr lang="en-US" dirty="0"/>
              <a:t>Different from the Auto MPG dataset</a:t>
            </a:r>
          </a:p>
          <a:p>
            <a:pPr lvl="2"/>
            <a:r>
              <a:rPr lang="en-US" dirty="0"/>
              <a:t>Additional 17 variables</a:t>
            </a:r>
          </a:p>
          <a:p>
            <a:r>
              <a:rPr lang="en-US" dirty="0"/>
              <a:t>Allowed for additional techniques to be explored</a:t>
            </a:r>
          </a:p>
          <a:p>
            <a:pPr marL="0"/>
            <a:r>
              <a:rPr lang="en-US" dirty="0">
                <a:hlinkClick r:id="rId2"/>
              </a:rPr>
              <a:t>https://archive.ics.uci.edu/ml/datasets/Automobile</a:t>
            </a:r>
            <a:endParaRPr lang="en-US" dirty="0"/>
          </a:p>
        </p:txBody>
      </p:sp>
      <p:pic>
        <p:nvPicPr>
          <p:cNvPr id="5" name="Picture 4" descr="Cars in a traffic jam">
            <a:extLst>
              <a:ext uri="{FF2B5EF4-FFF2-40B4-BE49-F238E27FC236}">
                <a16:creationId xmlns:a16="http://schemas.microsoft.com/office/drawing/2014/main" id="{44F01678-6EDB-AD49-ACE0-112017DE2E0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30517" y="4040000"/>
            <a:ext cx="3759068" cy="24401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33208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D822D4-6DDE-3247-8E58-2BDB3D0254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Our Objectives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1B7CB1-CC17-D644-B5E6-D172D8978EE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Goal: See if feature selection helps increase the accuracy of the MPG predictions</a:t>
            </a:r>
          </a:p>
          <a:p>
            <a:pPr lvl="2"/>
            <a:r>
              <a:rPr lang="en-US" dirty="0"/>
              <a:t>Regression</a:t>
            </a:r>
          </a:p>
          <a:p>
            <a:pPr lvl="2"/>
            <a:r>
              <a:rPr lang="en-US" dirty="0"/>
              <a:t>City &amp; Highway</a:t>
            </a:r>
          </a:p>
          <a:p>
            <a:pPr lvl="2"/>
            <a:endParaRPr lang="en-US" dirty="0"/>
          </a:p>
          <a:p>
            <a:r>
              <a:rPr lang="en-US" dirty="0"/>
              <a:t>To test this regression problem, we will be exploring:</a:t>
            </a:r>
          </a:p>
          <a:p>
            <a:pPr lvl="2"/>
            <a:r>
              <a:rPr lang="en-US" dirty="0"/>
              <a:t>Nearest Neighbor</a:t>
            </a:r>
          </a:p>
          <a:p>
            <a:pPr lvl="2"/>
            <a:r>
              <a:rPr lang="en-US" dirty="0"/>
              <a:t>Feature Selection</a:t>
            </a:r>
          </a:p>
          <a:p>
            <a:pPr lvl="4"/>
            <a:r>
              <a:rPr lang="en-US" dirty="0"/>
              <a:t>Goal: Find the most important variables and test versus the entire set.</a:t>
            </a:r>
          </a:p>
          <a:p>
            <a:pPr lvl="2"/>
            <a:r>
              <a:rPr lang="en-US" dirty="0"/>
              <a:t>Cross-Validation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1773374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47E387-97B9-F741-A299-AB8161150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Pre-Processing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09C3BA-43D8-E04E-891C-38DD94DBDF5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Cleaning the dataset</a:t>
            </a:r>
          </a:p>
          <a:p>
            <a:pPr lvl="2"/>
            <a:r>
              <a:rPr lang="en-US" dirty="0"/>
              <a:t>Remove columns/rows with blanks</a:t>
            </a:r>
          </a:p>
          <a:p>
            <a:pPr lvl="2"/>
            <a:r>
              <a:rPr lang="en-US" dirty="0"/>
              <a:t>Found several unrealistic values</a:t>
            </a:r>
          </a:p>
          <a:p>
            <a:pPr lvl="4"/>
            <a:r>
              <a:rPr lang="en-US" dirty="0"/>
              <a:t>Clean up and or remove</a:t>
            </a:r>
          </a:p>
          <a:p>
            <a:pPr lvl="4"/>
            <a:endParaRPr lang="en-US" dirty="0"/>
          </a:p>
          <a:p>
            <a:r>
              <a:rPr lang="en-US" dirty="0"/>
              <a:t>Focus on optimizing the algorithm – emphasis on training</a:t>
            </a:r>
          </a:p>
          <a:p>
            <a:pPr lvl="2"/>
            <a:r>
              <a:rPr lang="en-US" dirty="0"/>
              <a:t>Supervised Learning</a:t>
            </a:r>
          </a:p>
          <a:p>
            <a:pPr lvl="4"/>
            <a:r>
              <a:rPr lang="en-US" dirty="0"/>
              <a:t>Train: 75%</a:t>
            </a:r>
          </a:p>
          <a:p>
            <a:pPr lvl="4"/>
            <a:r>
              <a:rPr lang="en-US" dirty="0"/>
              <a:t>Test: 25%</a:t>
            </a:r>
          </a:p>
        </p:txBody>
      </p:sp>
    </p:spTree>
    <p:extLst>
      <p:ext uri="{BB962C8B-B14F-4D97-AF65-F5344CB8AC3E}">
        <p14:creationId xmlns:p14="http://schemas.microsoft.com/office/powerpoint/2010/main" val="258663682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E0D3B6-CE4C-6E49-981C-42E5EAEBEB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03595E-8126-C745-94FF-11030F34B6C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Nearest Neighbor</a:t>
            </a:r>
          </a:p>
          <a:p>
            <a:pPr lvl="2"/>
            <a:r>
              <a:rPr lang="en-US" dirty="0"/>
              <a:t>Tested with different numbers of neighbors, valued 3-10</a:t>
            </a:r>
          </a:p>
          <a:p>
            <a:pPr lvl="2"/>
            <a:r>
              <a:rPr lang="en-US" dirty="0"/>
              <a:t>No one value was collectively better</a:t>
            </a:r>
          </a:p>
          <a:p>
            <a:pPr lvl="4"/>
            <a:r>
              <a:rPr lang="en-US" dirty="0"/>
              <a:t>Each section worked optimally when using a different number of neighbors</a:t>
            </a:r>
          </a:p>
          <a:p>
            <a:pPr lvl="4"/>
            <a:endParaRPr lang="en-US" dirty="0"/>
          </a:p>
          <a:p>
            <a:r>
              <a:rPr lang="en-US" dirty="0"/>
              <a:t>Cross Validation</a:t>
            </a:r>
          </a:p>
          <a:p>
            <a:pPr lvl="2"/>
            <a:r>
              <a:rPr lang="en-US" dirty="0"/>
              <a:t>Grid Search</a:t>
            </a:r>
          </a:p>
          <a:p>
            <a:pPr lvl="2"/>
            <a:r>
              <a:rPr lang="en-US" dirty="0"/>
              <a:t>Found the hyperparameters that yielded the optimal score(s)</a:t>
            </a:r>
          </a:p>
          <a:p>
            <a:pPr lvl="2"/>
            <a:r>
              <a:rPr lang="en-US" dirty="0"/>
              <a:t>For each segment, the testing set yielded a higher R</a:t>
            </a:r>
            <a:r>
              <a:rPr lang="en-US" baseline="30000" dirty="0"/>
              <a:t>2</a:t>
            </a:r>
            <a:r>
              <a:rPr lang="en-US" dirty="0"/>
              <a:t> value</a:t>
            </a:r>
          </a:p>
          <a:p>
            <a:pPr lvl="4"/>
            <a:r>
              <a:rPr lang="en-US" dirty="0"/>
              <a:t>This proves that the machine improved itself</a:t>
            </a:r>
          </a:p>
        </p:txBody>
      </p:sp>
    </p:spTree>
    <p:extLst>
      <p:ext uri="{BB962C8B-B14F-4D97-AF65-F5344CB8AC3E}">
        <p14:creationId xmlns:p14="http://schemas.microsoft.com/office/powerpoint/2010/main" val="399483496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3AB38D-62CF-024A-AAE5-F8D3BB30AD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E89624-ECFA-A841-A2D2-D284ED3BEFA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Feature Selection</a:t>
            </a:r>
          </a:p>
          <a:p>
            <a:pPr lvl="2"/>
            <a:r>
              <a:rPr lang="en-US" dirty="0"/>
              <a:t>Decided ahead of time on what we felt were most intuitively helpful</a:t>
            </a:r>
          </a:p>
          <a:p>
            <a:pPr lvl="4"/>
            <a:r>
              <a:rPr lang="en-US" dirty="0"/>
              <a:t>Horsepower</a:t>
            </a:r>
          </a:p>
          <a:p>
            <a:pPr lvl="4"/>
            <a:r>
              <a:rPr lang="en-US" dirty="0"/>
              <a:t>Number of Cylinders</a:t>
            </a:r>
          </a:p>
          <a:p>
            <a:pPr lvl="4"/>
            <a:r>
              <a:rPr lang="en-US" dirty="0"/>
              <a:t>Curb-Weight</a:t>
            </a:r>
          </a:p>
          <a:p>
            <a:pPr lvl="4"/>
            <a:endParaRPr lang="en-US" dirty="0"/>
          </a:p>
          <a:p>
            <a:r>
              <a:rPr lang="en-US" dirty="0"/>
              <a:t>R</a:t>
            </a:r>
            <a:r>
              <a:rPr lang="en-US" baseline="30000" dirty="0"/>
              <a:t>2</a:t>
            </a:r>
            <a:r>
              <a:rPr lang="en-US" dirty="0"/>
              <a:t> value when given the entire dataset:</a:t>
            </a:r>
          </a:p>
          <a:p>
            <a:pPr lvl="2"/>
            <a:r>
              <a:rPr lang="en-US" dirty="0"/>
              <a:t>City: 0.8761</a:t>
            </a:r>
          </a:p>
          <a:p>
            <a:pPr lvl="2"/>
            <a:r>
              <a:rPr lang="en-US" dirty="0"/>
              <a:t>Highway: 0.8137</a:t>
            </a:r>
          </a:p>
          <a:p>
            <a:pPr lvl="2"/>
            <a:endParaRPr lang="en-US" dirty="0"/>
          </a:p>
          <a:p>
            <a:r>
              <a:rPr lang="en-US" dirty="0"/>
              <a:t>R</a:t>
            </a:r>
            <a:r>
              <a:rPr lang="en-US" baseline="30000" dirty="0"/>
              <a:t>2</a:t>
            </a:r>
            <a:r>
              <a:rPr lang="en-US" dirty="0"/>
              <a:t> value when given the feature selected dataset:</a:t>
            </a:r>
          </a:p>
          <a:p>
            <a:pPr lvl="2"/>
            <a:r>
              <a:rPr lang="en-US" dirty="0"/>
              <a:t>City: 0.8579</a:t>
            </a:r>
          </a:p>
          <a:p>
            <a:pPr lvl="2"/>
            <a:r>
              <a:rPr lang="en-US" dirty="0"/>
              <a:t>Highway: 0.8380</a:t>
            </a:r>
          </a:p>
          <a:p>
            <a:pPr lvl="2"/>
            <a:endParaRPr lang="en-US" dirty="0"/>
          </a:p>
          <a:p>
            <a:endParaRPr lang="en-US" dirty="0"/>
          </a:p>
          <a:p>
            <a:pPr lvl="2"/>
            <a:endParaRPr lang="en-US" dirty="0"/>
          </a:p>
          <a:p>
            <a:pPr lvl="2"/>
            <a:endParaRPr lang="en-US" dirty="0"/>
          </a:p>
          <a:p>
            <a:pPr marL="377190" lvl="2"/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816314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D5F72E-A3C3-CD47-ABBA-255F47A141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0F45D9-6C09-AC4C-800C-1BA9D7D1424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From the aforementioned values, we see a few things:</a:t>
            </a:r>
          </a:p>
          <a:p>
            <a:pPr lvl="2"/>
            <a:r>
              <a:rPr lang="en-US" dirty="0"/>
              <a:t>With or without feature selection, the machine is extremely accurate</a:t>
            </a:r>
          </a:p>
          <a:p>
            <a:pPr lvl="2"/>
            <a:r>
              <a:rPr lang="en-US" dirty="0"/>
              <a:t>Feature selection improvements?</a:t>
            </a:r>
          </a:p>
          <a:p>
            <a:pPr lvl="4"/>
            <a:r>
              <a:rPr lang="en-US" dirty="0"/>
              <a:t>Improved Highway</a:t>
            </a:r>
          </a:p>
          <a:p>
            <a:pPr lvl="4"/>
            <a:r>
              <a:rPr lang="en-US" dirty="0"/>
              <a:t>Actually, worsened for city</a:t>
            </a:r>
          </a:p>
          <a:p>
            <a:pPr lvl="4"/>
            <a:endParaRPr lang="en-US" dirty="0"/>
          </a:p>
          <a:p>
            <a:r>
              <a:rPr lang="en-US" dirty="0"/>
              <a:t>Why?</a:t>
            </a:r>
          </a:p>
          <a:p>
            <a:pPr lvl="2"/>
            <a:r>
              <a:rPr lang="en-US" dirty="0"/>
              <a:t>More variables when driving in a city, coincides with gas milage variability</a:t>
            </a:r>
          </a:p>
          <a:p>
            <a:pPr lvl="2"/>
            <a:r>
              <a:rPr lang="en-US" dirty="0"/>
              <a:t>Did not try many combinations of features </a:t>
            </a:r>
          </a:p>
          <a:p>
            <a:pPr lvl="2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1786933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DEB2E8C4-C3E7-4048-A43D-9859510CFA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05744" y="0"/>
            <a:ext cx="1286256" cy="6858000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12" name="Ink 11">
                <a:extLst>
                  <a:ext uri="{FF2B5EF4-FFF2-40B4-BE49-F238E27FC236}">
                    <a16:creationId xmlns:a16="http://schemas.microsoft.com/office/drawing/2014/main" id="{24D29CCB-7956-4E3E-8880-304085F04BF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14:cNvPr>
              <p14:cNvContentPartPr>
                <a14:cpLocks xmlns:a14="http://schemas.microsoft.com/office/drawing/2010/main" noGrp="1" noRot="1" noChangeAspect="1" noMove="1" noResize="1" noEditPoints="1" noAdjustHandles="1" noChangeArrowheads="1" noChangeShapeType="1"/>
              </p14:cNvContentPartPr>
              <p14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14:nvPr>
            </p14:nvContentPartPr>
            <p14:xfrm>
              <a:off x="12490710" y="6342652"/>
              <a:ext cx="360" cy="360"/>
            </p14:xfrm>
          </p:contentPart>
        </mc:Choice>
        <mc:Fallback>
          <p:pic>
            <p:nvPicPr>
              <p:cNvPr id="12" name="Ink 11">
                <a:extLst>
                  <a:ext uri="{FF2B5EF4-FFF2-40B4-BE49-F238E27FC236}">
                    <a16:creationId xmlns:a16="http://schemas.microsoft.com/office/drawing/2014/main" id="{24D29CCB-7956-4E3E-8880-304085F04BF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2481710" y="6333652"/>
                <a:ext cx="18000" cy="18000"/>
              </a:xfrm>
              <a:prstGeom prst="rect">
                <a:avLst/>
              </a:prstGeom>
            </p:spPr>
          </p:pic>
        </mc:Fallback>
      </mc:AlternateContent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EC3FE92E-FF21-46DB-BE36-B3A5D4149B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7E9DFFEE-526A-4D56-A70C-EADE7289BE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82766A">
              <a:alpha val="1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F24D02C-9CAA-AD48-8248-1F3A9C1663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1245" y="875805"/>
            <a:ext cx="5320206" cy="599704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dirty="0"/>
              <a:t>What’s Ahead?</a:t>
            </a:r>
          </a:p>
        </p:txBody>
      </p:sp>
      <p:pic>
        <p:nvPicPr>
          <p:cNvPr id="5" name="Content Placeholder 4" descr="A person in a suit&#10;&#10;Description automatically generated with medium confidence">
            <a:extLst>
              <a:ext uri="{FF2B5EF4-FFF2-40B4-BE49-F238E27FC236}">
                <a16:creationId xmlns:a16="http://schemas.microsoft.com/office/drawing/2014/main" id="{0B1DF7F1-1D4C-CA4A-AFA1-8217DF254CD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5"/>
          <a:srcRect r="547" b="1"/>
          <a:stretch/>
        </p:blipFill>
        <p:spPr>
          <a:xfrm>
            <a:off x="7616215" y="-23854"/>
            <a:ext cx="4575785" cy="6892740"/>
          </a:xfrm>
          <a:custGeom>
            <a:avLst/>
            <a:gdLst/>
            <a:ahLst/>
            <a:cxnLst/>
            <a:rect l="l" t="t" r="r" b="b"/>
            <a:pathLst>
              <a:path w="4575785" h="6857999">
                <a:moveTo>
                  <a:pt x="517468" y="0"/>
                </a:moveTo>
                <a:lnTo>
                  <a:pt x="4575785" y="0"/>
                </a:lnTo>
                <a:lnTo>
                  <a:pt x="4575785" y="6857999"/>
                </a:lnTo>
                <a:lnTo>
                  <a:pt x="960511" y="6857999"/>
                </a:lnTo>
                <a:lnTo>
                  <a:pt x="942694" y="6843617"/>
                </a:lnTo>
                <a:cubicBezTo>
                  <a:pt x="964945" y="6792705"/>
                  <a:pt x="892574" y="6836929"/>
                  <a:pt x="865960" y="6827318"/>
                </a:cubicBezTo>
                <a:lnTo>
                  <a:pt x="861487" y="6823037"/>
                </a:lnTo>
                <a:lnTo>
                  <a:pt x="859513" y="6806858"/>
                </a:lnTo>
                <a:lnTo>
                  <a:pt x="860461" y="6800037"/>
                </a:lnTo>
                <a:cubicBezTo>
                  <a:pt x="860484" y="6795612"/>
                  <a:pt x="859691" y="6793024"/>
                  <a:pt x="858251" y="6791626"/>
                </a:cubicBezTo>
                <a:lnTo>
                  <a:pt x="857660" y="6791654"/>
                </a:lnTo>
                <a:lnTo>
                  <a:pt x="856643" y="6783314"/>
                </a:lnTo>
                <a:cubicBezTo>
                  <a:pt x="856157" y="6768705"/>
                  <a:pt x="856848" y="6753980"/>
                  <a:pt x="858459" y="6739543"/>
                </a:cubicBezTo>
                <a:cubicBezTo>
                  <a:pt x="825704" y="6742272"/>
                  <a:pt x="849542" y="6681110"/>
                  <a:pt x="794118" y="6710916"/>
                </a:cubicBezTo>
                <a:cubicBezTo>
                  <a:pt x="794610" y="6692179"/>
                  <a:pt x="815573" y="6671806"/>
                  <a:pt x="779817" y="6693690"/>
                </a:cubicBezTo>
                <a:cubicBezTo>
                  <a:pt x="778915" y="6687990"/>
                  <a:pt x="774885" y="6685995"/>
                  <a:pt x="769310" y="6685745"/>
                </a:cubicBezTo>
                <a:lnTo>
                  <a:pt x="766802" y="6686064"/>
                </a:lnTo>
                <a:cubicBezTo>
                  <a:pt x="767473" y="6672038"/>
                  <a:pt x="768145" y="6658011"/>
                  <a:pt x="768816" y="6643985"/>
                </a:cubicBezTo>
                <a:lnTo>
                  <a:pt x="764758" y="6640288"/>
                </a:lnTo>
                <a:lnTo>
                  <a:pt x="771603" y="6610439"/>
                </a:lnTo>
                <a:cubicBezTo>
                  <a:pt x="771799" y="6605729"/>
                  <a:pt x="776328" y="6505678"/>
                  <a:pt x="776524" y="6500968"/>
                </a:cubicBezTo>
                <a:lnTo>
                  <a:pt x="716862" y="6252242"/>
                </a:lnTo>
                <a:cubicBezTo>
                  <a:pt x="710358" y="6209033"/>
                  <a:pt x="712158" y="6177416"/>
                  <a:pt x="706006" y="6116988"/>
                </a:cubicBezTo>
                <a:cubicBezTo>
                  <a:pt x="664744" y="6009788"/>
                  <a:pt x="669134" y="5997889"/>
                  <a:pt x="675681" y="5921438"/>
                </a:cubicBezTo>
                <a:cubicBezTo>
                  <a:pt x="609567" y="5910253"/>
                  <a:pt x="667197" y="5880778"/>
                  <a:pt x="646967" y="5848021"/>
                </a:cubicBezTo>
                <a:cubicBezTo>
                  <a:pt x="633539" y="5819166"/>
                  <a:pt x="610193" y="5775630"/>
                  <a:pt x="595120" y="5722308"/>
                </a:cubicBezTo>
                <a:cubicBezTo>
                  <a:pt x="587517" y="5685814"/>
                  <a:pt x="566330" y="5564010"/>
                  <a:pt x="556522" y="5528087"/>
                </a:cubicBezTo>
                <a:cubicBezTo>
                  <a:pt x="551310" y="5519174"/>
                  <a:pt x="556171" y="5505252"/>
                  <a:pt x="536270" y="5506770"/>
                </a:cubicBezTo>
                <a:cubicBezTo>
                  <a:pt x="512052" y="5506489"/>
                  <a:pt x="543356" y="5459435"/>
                  <a:pt x="516612" y="5473320"/>
                </a:cubicBezTo>
                <a:cubicBezTo>
                  <a:pt x="537947" y="5440196"/>
                  <a:pt x="486731" y="5435838"/>
                  <a:pt x="471989" y="5418523"/>
                </a:cubicBezTo>
                <a:cubicBezTo>
                  <a:pt x="493820" y="5390817"/>
                  <a:pt x="454363" y="5377479"/>
                  <a:pt x="442299" y="5333204"/>
                </a:cubicBezTo>
                <a:cubicBezTo>
                  <a:pt x="467689" y="5302287"/>
                  <a:pt x="420786" y="5307848"/>
                  <a:pt x="452960" y="5255192"/>
                </a:cubicBezTo>
                <a:cubicBezTo>
                  <a:pt x="453300" y="5233631"/>
                  <a:pt x="429983" y="5195187"/>
                  <a:pt x="431339" y="5156169"/>
                </a:cubicBezTo>
                <a:cubicBezTo>
                  <a:pt x="398945" y="5067566"/>
                  <a:pt x="403718" y="5079988"/>
                  <a:pt x="404757" y="5025421"/>
                </a:cubicBezTo>
                <a:cubicBezTo>
                  <a:pt x="400018" y="4966103"/>
                  <a:pt x="402758" y="4976631"/>
                  <a:pt x="395660" y="4924394"/>
                </a:cubicBezTo>
                <a:cubicBezTo>
                  <a:pt x="383838" y="4897752"/>
                  <a:pt x="406451" y="4876973"/>
                  <a:pt x="390158" y="4861232"/>
                </a:cubicBezTo>
                <a:cubicBezTo>
                  <a:pt x="362582" y="4877952"/>
                  <a:pt x="368360" y="4813711"/>
                  <a:pt x="341238" y="4838615"/>
                </a:cubicBezTo>
                <a:cubicBezTo>
                  <a:pt x="311503" y="4831441"/>
                  <a:pt x="352577" y="4804970"/>
                  <a:pt x="326273" y="4796524"/>
                </a:cubicBezTo>
                <a:lnTo>
                  <a:pt x="284996" y="4672372"/>
                </a:lnTo>
                <a:cubicBezTo>
                  <a:pt x="298118" y="4649489"/>
                  <a:pt x="287003" y="4640074"/>
                  <a:pt x="267970" y="4634255"/>
                </a:cubicBezTo>
                <a:cubicBezTo>
                  <a:pt x="263754" y="4595383"/>
                  <a:pt x="222766" y="4593405"/>
                  <a:pt x="203275" y="4555830"/>
                </a:cubicBezTo>
                <a:cubicBezTo>
                  <a:pt x="181514" y="4524570"/>
                  <a:pt x="154438" y="4520149"/>
                  <a:pt x="133797" y="4479914"/>
                </a:cubicBezTo>
                <a:cubicBezTo>
                  <a:pt x="124082" y="4457346"/>
                  <a:pt x="105185" y="4427564"/>
                  <a:pt x="84156" y="4415916"/>
                </a:cubicBezTo>
                <a:lnTo>
                  <a:pt x="83303" y="4414752"/>
                </a:lnTo>
                <a:lnTo>
                  <a:pt x="72062" y="4388525"/>
                </a:lnTo>
                <a:lnTo>
                  <a:pt x="75315" y="4375182"/>
                </a:lnTo>
                <a:cubicBezTo>
                  <a:pt x="75941" y="4370194"/>
                  <a:pt x="75530" y="4367154"/>
                  <a:pt x="74333" y="4365355"/>
                </a:cubicBezTo>
                <a:lnTo>
                  <a:pt x="68893" y="4364787"/>
                </a:lnTo>
                <a:cubicBezTo>
                  <a:pt x="68887" y="4364737"/>
                  <a:pt x="68881" y="4364686"/>
                  <a:pt x="68875" y="4364636"/>
                </a:cubicBezTo>
                <a:cubicBezTo>
                  <a:pt x="68620" y="4351507"/>
                  <a:pt x="69309" y="4337030"/>
                  <a:pt x="58168" y="4323582"/>
                </a:cubicBezTo>
                <a:cubicBezTo>
                  <a:pt x="61811" y="4263350"/>
                  <a:pt x="99263" y="4233013"/>
                  <a:pt x="79972" y="4208494"/>
                </a:cubicBezTo>
                <a:cubicBezTo>
                  <a:pt x="88758" y="4180446"/>
                  <a:pt x="125844" y="4152085"/>
                  <a:pt x="106280" y="4120638"/>
                </a:cubicBezTo>
                <a:cubicBezTo>
                  <a:pt x="111598" y="4121936"/>
                  <a:pt x="113804" y="4120147"/>
                  <a:pt x="114398" y="4116558"/>
                </a:cubicBezTo>
                <a:cubicBezTo>
                  <a:pt x="114157" y="4114248"/>
                  <a:pt x="113917" y="4111937"/>
                  <a:pt x="113677" y="4109627"/>
                </a:cubicBezTo>
                <a:lnTo>
                  <a:pt x="105699" y="4105626"/>
                </a:lnTo>
                <a:cubicBezTo>
                  <a:pt x="77890" y="4088880"/>
                  <a:pt x="108987" y="4082598"/>
                  <a:pt x="106408" y="4051443"/>
                </a:cubicBezTo>
                <a:cubicBezTo>
                  <a:pt x="106858" y="4036630"/>
                  <a:pt x="97032" y="3985550"/>
                  <a:pt x="103822" y="3988496"/>
                </a:cubicBezTo>
                <a:lnTo>
                  <a:pt x="75372" y="3857059"/>
                </a:lnTo>
                <a:cubicBezTo>
                  <a:pt x="82817" y="3836376"/>
                  <a:pt x="81742" y="3824520"/>
                  <a:pt x="64937" y="3815652"/>
                </a:cubicBezTo>
                <a:cubicBezTo>
                  <a:pt x="102287" y="3718925"/>
                  <a:pt x="55573" y="3772320"/>
                  <a:pt x="59080" y="3696747"/>
                </a:cubicBezTo>
                <a:cubicBezTo>
                  <a:pt x="66269" y="3629648"/>
                  <a:pt x="63240" y="3571908"/>
                  <a:pt x="85623" y="3491441"/>
                </a:cubicBezTo>
                <a:cubicBezTo>
                  <a:pt x="98410" y="3474059"/>
                  <a:pt x="99525" y="3431012"/>
                  <a:pt x="100691" y="3417526"/>
                </a:cubicBezTo>
                <a:cubicBezTo>
                  <a:pt x="101857" y="3404040"/>
                  <a:pt x="95556" y="3412369"/>
                  <a:pt x="92620" y="3410525"/>
                </a:cubicBezTo>
                <a:cubicBezTo>
                  <a:pt x="92153" y="3374230"/>
                  <a:pt x="83244" y="3285268"/>
                  <a:pt x="79737" y="3235496"/>
                </a:cubicBezTo>
                <a:cubicBezTo>
                  <a:pt x="70953" y="3207448"/>
                  <a:pt x="52012" y="3143347"/>
                  <a:pt x="71576" y="3111898"/>
                </a:cubicBezTo>
                <a:cubicBezTo>
                  <a:pt x="66408" y="3077014"/>
                  <a:pt x="53542" y="3056489"/>
                  <a:pt x="48725" y="3026189"/>
                </a:cubicBezTo>
                <a:cubicBezTo>
                  <a:pt x="35029" y="3013335"/>
                  <a:pt x="35295" y="2950066"/>
                  <a:pt x="42673" y="2930099"/>
                </a:cubicBezTo>
                <a:cubicBezTo>
                  <a:pt x="72765" y="2876461"/>
                  <a:pt x="20837" y="2811743"/>
                  <a:pt x="43260" y="2768401"/>
                </a:cubicBezTo>
                <a:cubicBezTo>
                  <a:pt x="44784" y="2755816"/>
                  <a:pt x="43709" y="2744724"/>
                  <a:pt x="41022" y="2734617"/>
                </a:cubicBezTo>
                <a:lnTo>
                  <a:pt x="29707" y="2708118"/>
                </a:lnTo>
                <a:lnTo>
                  <a:pt x="18896" y="2704187"/>
                </a:lnTo>
                <a:lnTo>
                  <a:pt x="16157" y="2686013"/>
                </a:lnTo>
                <a:lnTo>
                  <a:pt x="0" y="2656506"/>
                </a:lnTo>
                <a:cubicBezTo>
                  <a:pt x="46275" y="2648213"/>
                  <a:pt x="-21852" y="2580542"/>
                  <a:pt x="20000" y="2589495"/>
                </a:cubicBezTo>
                <a:cubicBezTo>
                  <a:pt x="9004" y="2539865"/>
                  <a:pt x="51725" y="2561406"/>
                  <a:pt x="4503" y="2517909"/>
                </a:cubicBezTo>
                <a:cubicBezTo>
                  <a:pt x="18312" y="2426183"/>
                  <a:pt x="2043" y="2320005"/>
                  <a:pt x="38580" y="2235940"/>
                </a:cubicBezTo>
                <a:cubicBezTo>
                  <a:pt x="39530" y="2131535"/>
                  <a:pt x="31342" y="1983035"/>
                  <a:pt x="28357" y="1891475"/>
                </a:cubicBezTo>
                <a:cubicBezTo>
                  <a:pt x="18536" y="1816240"/>
                  <a:pt x="53985" y="1820215"/>
                  <a:pt x="16422" y="1754299"/>
                </a:cubicBezTo>
                <a:cubicBezTo>
                  <a:pt x="22523" y="1748800"/>
                  <a:pt x="14115" y="1712020"/>
                  <a:pt x="17619" y="1704948"/>
                </a:cubicBezTo>
                <a:lnTo>
                  <a:pt x="11875" y="1640075"/>
                </a:lnTo>
                <a:lnTo>
                  <a:pt x="10148" y="1637400"/>
                </a:lnTo>
                <a:cubicBezTo>
                  <a:pt x="6571" y="1625366"/>
                  <a:pt x="7662" y="1617809"/>
                  <a:pt x="10809" y="1612250"/>
                </a:cubicBezTo>
                <a:lnTo>
                  <a:pt x="30710" y="1498099"/>
                </a:lnTo>
                <a:lnTo>
                  <a:pt x="28832" y="1497366"/>
                </a:lnTo>
                <a:lnTo>
                  <a:pt x="25420" y="1490044"/>
                </a:lnTo>
                <a:lnTo>
                  <a:pt x="36357" y="1429750"/>
                </a:lnTo>
                <a:cubicBezTo>
                  <a:pt x="56105" y="1395764"/>
                  <a:pt x="51096" y="1348657"/>
                  <a:pt x="63323" y="1316453"/>
                </a:cubicBezTo>
                <a:cubicBezTo>
                  <a:pt x="113953" y="1206017"/>
                  <a:pt x="97314" y="1160971"/>
                  <a:pt x="167299" y="1100758"/>
                </a:cubicBezTo>
                <a:cubicBezTo>
                  <a:pt x="183322" y="1066821"/>
                  <a:pt x="207320" y="1013057"/>
                  <a:pt x="218971" y="997428"/>
                </a:cubicBezTo>
                <a:cubicBezTo>
                  <a:pt x="225661" y="983599"/>
                  <a:pt x="245059" y="996998"/>
                  <a:pt x="249304" y="969068"/>
                </a:cubicBezTo>
                <a:cubicBezTo>
                  <a:pt x="273910" y="912445"/>
                  <a:pt x="257335" y="876944"/>
                  <a:pt x="307518" y="815816"/>
                </a:cubicBezTo>
                <a:cubicBezTo>
                  <a:pt x="319844" y="734499"/>
                  <a:pt x="427269" y="648257"/>
                  <a:pt x="438631" y="588216"/>
                </a:cubicBezTo>
                <a:cubicBezTo>
                  <a:pt x="468336" y="534577"/>
                  <a:pt x="480025" y="521047"/>
                  <a:pt x="494548" y="466832"/>
                </a:cubicBezTo>
                <a:cubicBezTo>
                  <a:pt x="513994" y="444023"/>
                  <a:pt x="469014" y="421695"/>
                  <a:pt x="512985" y="406165"/>
                </a:cubicBezTo>
                <a:cubicBezTo>
                  <a:pt x="519819" y="312467"/>
                  <a:pt x="496295" y="285415"/>
                  <a:pt x="499246" y="226337"/>
                </a:cubicBezTo>
                <a:cubicBezTo>
                  <a:pt x="511217" y="180655"/>
                  <a:pt x="525793" y="85726"/>
                  <a:pt x="530694" y="51692"/>
                </a:cubicBezTo>
                <a:cubicBezTo>
                  <a:pt x="512001" y="39736"/>
                  <a:pt x="522977" y="34428"/>
                  <a:pt x="528655" y="22135"/>
                </a:cubicBezTo>
                <a:cubicBezTo>
                  <a:pt x="511506" y="14446"/>
                  <a:pt x="513258" y="7722"/>
                  <a:pt x="516964" y="1039"/>
                </a:cubicBezTo>
                <a:close/>
              </a:path>
            </a:pathLst>
          </a:custGeom>
        </p:spPr>
      </p:pic>
      <p:sp>
        <p:nvSpPr>
          <p:cNvPr id="11" name="Title 1">
            <a:extLst>
              <a:ext uri="{FF2B5EF4-FFF2-40B4-BE49-F238E27FC236}">
                <a16:creationId xmlns:a16="http://schemas.microsoft.com/office/drawing/2014/main" id="{066BEF5F-5E43-9147-817F-7732229B39B3}"/>
              </a:ext>
            </a:extLst>
          </p:cNvPr>
          <p:cNvSpPr txBox="1">
            <a:spLocks/>
          </p:cNvSpPr>
          <p:nvPr/>
        </p:nvSpPr>
        <p:spPr>
          <a:xfrm>
            <a:off x="1280671" y="1717964"/>
            <a:ext cx="6108420" cy="462468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110000"/>
              </a:lnSpc>
              <a:spcBef>
                <a:spcPct val="0"/>
              </a:spcBef>
              <a:buNone/>
              <a:defRPr sz="2800" kern="1200" cap="all" spc="60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Batang" panose="02030600000101010101" pitchFamily="18" charset="-127"/>
                <a:cs typeface="+mj-cs"/>
              </a:defRPr>
            </a:lvl1pPr>
          </a:lstStyle>
          <a:p>
            <a:pPr marL="285750" indent="-285750">
              <a:buFont typeface="Arial" panose="020B0604020202020204" pitchFamily="34" charset="0"/>
              <a:buChar char="•"/>
            </a:pPr>
            <a:endParaRPr lang="en-US" sz="1400" dirty="0">
              <a:latin typeface="+mn-lt"/>
            </a:endParaRPr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7C8A9729-5F4F-7945-9804-B6416336F5EE}"/>
              </a:ext>
            </a:extLst>
          </p:cNvPr>
          <p:cNvSpPr txBox="1">
            <a:spLocks/>
          </p:cNvSpPr>
          <p:nvPr/>
        </p:nvSpPr>
        <p:spPr>
          <a:xfrm>
            <a:off x="1050879" y="1825624"/>
            <a:ext cx="6712895" cy="442875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SzPct val="80000"/>
              <a:buFont typeface="Arial" panose="020B0604020202020204" pitchFamily="34" charset="0"/>
              <a:buChar char="•"/>
              <a:defRPr sz="2000" kern="1200" spc="50" baseline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Batang" panose="02030600000101010101" pitchFamily="18" charset="-127"/>
                <a:cs typeface="+mn-cs"/>
              </a:defRPr>
            </a:lvl1pPr>
            <a:lvl2pPr marL="27432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Tx/>
              <a:buNone/>
              <a:defRPr sz="1800" kern="1200" spc="50" baseline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Batang" panose="02030600000101010101" pitchFamily="18" charset="-127"/>
                <a:cs typeface="+mn-cs"/>
              </a:defRPr>
            </a:lvl2pPr>
            <a:lvl3pPr marL="605790" indent="-28575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SzPct val="80000"/>
              <a:buFont typeface="Arial" panose="020B0604020202020204" pitchFamily="34" charset="0"/>
              <a:buChar char="•"/>
              <a:defRPr sz="1600" kern="1200" spc="50" baseline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Batang" panose="02030600000101010101" pitchFamily="18" charset="-127"/>
                <a:cs typeface="+mn-cs"/>
              </a:defRPr>
            </a:lvl3pPr>
            <a:lvl4pPr marL="630936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Tx/>
              <a:buNone/>
              <a:defRPr sz="1400" kern="1200" spc="50" baseline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Batang" panose="02030600000101010101" pitchFamily="18" charset="-127"/>
                <a:cs typeface="+mn-cs"/>
              </a:defRPr>
            </a:lvl4pPr>
            <a:lvl5pPr marL="82296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SzPct val="80000"/>
              <a:buFont typeface="Arial" panose="020B0604020202020204" pitchFamily="34" charset="0"/>
              <a:buChar char="•"/>
              <a:defRPr sz="1400" kern="1200" spc="50" baseline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Batang" panose="02030600000101010101" pitchFamily="18" charset="-127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Conclusion</a:t>
            </a:r>
          </a:p>
          <a:p>
            <a:pPr lvl="2"/>
            <a:r>
              <a:rPr lang="en-US" dirty="0"/>
              <a:t>Both nearest neighbor and feature selection were successful</a:t>
            </a:r>
          </a:p>
          <a:p>
            <a:pPr lvl="2"/>
            <a:r>
              <a:rPr lang="en-US" dirty="0"/>
              <a:t>With </a:t>
            </a:r>
            <a:r>
              <a:rPr lang="en-US"/>
              <a:t>more time </a:t>
            </a:r>
            <a:r>
              <a:rPr lang="en-US" dirty="0"/>
              <a:t>and iterations, significant improvements expected </a:t>
            </a:r>
          </a:p>
          <a:p>
            <a:pPr lvl="2"/>
            <a:endParaRPr lang="en-US" dirty="0"/>
          </a:p>
          <a:p>
            <a:r>
              <a:rPr lang="en-US" dirty="0"/>
              <a:t>Limitations</a:t>
            </a:r>
          </a:p>
          <a:p>
            <a:pPr lvl="2"/>
            <a:r>
              <a:rPr lang="en-US" dirty="0"/>
              <a:t>Variables</a:t>
            </a:r>
          </a:p>
          <a:p>
            <a:pPr lvl="2"/>
            <a:r>
              <a:rPr lang="en-US" dirty="0"/>
              <a:t>Extreme Differences in cars</a:t>
            </a:r>
          </a:p>
          <a:p>
            <a:pPr lvl="2"/>
            <a:r>
              <a:rPr lang="en-US" dirty="0"/>
              <a:t>Electric Cars were not considered</a:t>
            </a:r>
          </a:p>
          <a:p>
            <a:pPr lvl="2"/>
            <a:endParaRPr lang="en-US" dirty="0"/>
          </a:p>
          <a:p>
            <a:r>
              <a:rPr lang="en-US" dirty="0"/>
              <a:t>Future Work</a:t>
            </a:r>
          </a:p>
          <a:p>
            <a:pPr lvl="2"/>
            <a:r>
              <a:rPr lang="en-US" dirty="0"/>
              <a:t>The focus of AI in the field of automobiles is not in fuel efficiency</a:t>
            </a:r>
          </a:p>
          <a:p>
            <a:pPr lvl="2"/>
            <a:r>
              <a:rPr lang="en-US" dirty="0"/>
              <a:t>Instead, most work is going towards self-driving cars</a:t>
            </a:r>
          </a:p>
          <a:p>
            <a:pPr lvl="2"/>
            <a:r>
              <a:rPr lang="en-US" dirty="0"/>
              <a:t>Fully autonomous is not here yet, but soon</a:t>
            </a:r>
          </a:p>
          <a:p>
            <a:pPr lvl="2"/>
            <a:endParaRPr lang="en-US" dirty="0"/>
          </a:p>
          <a:p>
            <a:pPr lvl="2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77053596"/>
      </p:ext>
    </p:extLst>
  </p:cSld>
  <p:clrMapOvr>
    <a:masterClrMapping/>
  </p:clrMapOvr>
</p:sld>
</file>

<file path=ppt/theme/theme1.xml><?xml version="1.0" encoding="utf-8"?>
<a:theme xmlns:a="http://schemas.openxmlformats.org/drawingml/2006/main" name="ArchiveVTI">
  <a:themeElements>
    <a:clrScheme name="AnalogousFromDarkSeed_2SEEDS">
      <a:dk1>
        <a:srgbClr val="000000"/>
      </a:dk1>
      <a:lt1>
        <a:srgbClr val="FFFFFF"/>
      </a:lt1>
      <a:dk2>
        <a:srgbClr val="1E2E35"/>
      </a:dk2>
      <a:lt2>
        <a:srgbClr val="E8E6E2"/>
      </a:lt2>
      <a:accent1>
        <a:srgbClr val="365FB6"/>
      </a:accent1>
      <a:accent2>
        <a:srgbClr val="48A7C8"/>
      </a:accent2>
      <a:accent3>
        <a:srgbClr val="5448C8"/>
      </a:accent3>
      <a:accent4>
        <a:srgbClr val="B63688"/>
      </a:accent4>
      <a:accent5>
        <a:srgbClr val="C84864"/>
      </a:accent5>
      <a:accent6>
        <a:srgbClr val="B64F36"/>
      </a:accent6>
      <a:hlink>
        <a:srgbClr val="BF3FA8"/>
      </a:hlink>
      <a:folHlink>
        <a:srgbClr val="7F7F7F"/>
      </a:folHlink>
    </a:clrScheme>
    <a:fontScheme name="Custom 170">
      <a:majorFont>
        <a:latin typeface="Bembo"/>
        <a:ea typeface=""/>
        <a:cs typeface=""/>
      </a:majorFont>
      <a:minorFont>
        <a:latin typeface="Bemb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rchiveVTI" id="{514BDC9F-20AC-40CA-9FE7-B30987BCD2D4}" vid="{D8FA1533-D953-46ED-B2C7-B32AF1BED7A8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356</TotalTime>
  <Words>375</Words>
  <Application>Microsoft Macintosh PowerPoint</Application>
  <PresentationFormat>Widescreen</PresentationFormat>
  <Paragraphs>81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Arial</vt:lpstr>
      <vt:lpstr>Bembo</vt:lpstr>
      <vt:lpstr>ArchiveVTI</vt:lpstr>
      <vt:lpstr>Predictive Regression Using feature selection</vt:lpstr>
      <vt:lpstr>Dataset</vt:lpstr>
      <vt:lpstr>Our Objectives</vt:lpstr>
      <vt:lpstr>Pre-Processing</vt:lpstr>
      <vt:lpstr>Results</vt:lpstr>
      <vt:lpstr>Results</vt:lpstr>
      <vt:lpstr>Results</vt:lpstr>
      <vt:lpstr>What’s Ahead?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Predicting the MPG </dc:title>
  <dc:creator>Joseph Cornelius</dc:creator>
  <cp:lastModifiedBy>Joseph Cornelius</cp:lastModifiedBy>
  <cp:revision>13</cp:revision>
  <dcterms:created xsi:type="dcterms:W3CDTF">2021-05-02T17:12:07Z</dcterms:created>
  <dcterms:modified xsi:type="dcterms:W3CDTF">2021-05-02T23:08:24Z</dcterms:modified>
</cp:coreProperties>
</file>

<file path=docProps/thumbnail.jpeg>
</file>